
<file path=[Content_Types].xml><?xml version="1.0" encoding="utf-8"?>
<Types xmlns="http://schemas.openxmlformats.org/package/2006/content-types">
  <Default Extension="png" ContentType="image/png"/>
  <Default Extension="m4a" ContentType="audio/mp4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Action1.xml" ContentType="application/vnd.ms-office.inkAction+xml"/>
  <Override PartName="/ppt/ink/ink1.xml" ContentType="application/inkml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ppt/ink/inkAction12.xml" ContentType="application/vnd.ms-office.inkAction+xml"/>
  <Override PartName="/ppt/ink/inkAction13.xml" ContentType="application/vnd.ms-office.inkAction+xml"/>
  <Override PartName="/ppt/ink/inkAction14.xml" ContentType="application/vnd.ms-office.inkAction+xml"/>
  <Override PartName="/ppt/ink/inkAction15.xml" ContentType="application/vnd.ms-office.inkAction+xml"/>
  <Override PartName="/ppt/ink/inkAction16.xml" ContentType="application/vnd.ms-office.inkAction+xml"/>
  <Override PartName="/ppt/ink/inkAction17.xml" ContentType="application/vnd.ms-office.inkAction+xml"/>
  <Override PartName="/ppt/ink/inkAction18.xml" ContentType="application/vnd.ms-office.inkAction+xml"/>
  <Override PartName="/ppt/ink/inkAction19.xml" ContentType="application/vnd.ms-office.inkAction+xml"/>
  <Override PartName="/ppt/ink/inkAction20.xml" ContentType="application/vnd.ms-office.inkAction+xml"/>
  <Override PartName="/ppt/ink/inkAction21.xml" ContentType="application/vnd.ms-office.inkAction+xml"/>
  <Override PartName="/ppt/ink/inkAction22.xml" ContentType="application/vnd.ms-office.inkAction+xml"/>
  <Override PartName="/ppt/ink/inkAction23.xml" ContentType="application/vnd.ms-office.inkAction+xml"/>
  <Override PartName="/ppt/ink/inkAction24.xml" ContentType="application/vnd.ms-office.inkAction+xml"/>
  <Override PartName="/ppt/ink/inkAction25.xml" ContentType="application/vnd.ms-office.inkAction+xml"/>
  <Override PartName="/ppt/ink/inkAction26.xml" ContentType="application/vnd.ms-office.inkAction+xml"/>
  <Override PartName="/ppt/ink/inkAction27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5" r:id="rId7"/>
    <p:sldId id="274" r:id="rId8"/>
    <p:sldId id="275" r:id="rId9"/>
    <p:sldId id="262" r:id="rId10"/>
    <p:sldId id="267" r:id="rId11"/>
    <p:sldId id="268" r:id="rId12"/>
    <p:sldId id="276" r:id="rId13"/>
    <p:sldId id="277" r:id="rId14"/>
    <p:sldId id="263" r:id="rId15"/>
    <p:sldId id="269" r:id="rId16"/>
    <p:sldId id="270" r:id="rId17"/>
    <p:sldId id="264" r:id="rId18"/>
    <p:sldId id="271" r:id="rId19"/>
    <p:sldId id="272" r:id="rId20"/>
    <p:sldId id="278" r:id="rId21"/>
    <p:sldId id="279" r:id="rId22"/>
    <p:sldId id="280" r:id="rId23"/>
    <p:sldId id="287" r:id="rId24"/>
    <p:sldId id="288" r:id="rId25"/>
    <p:sldId id="281" r:id="rId26"/>
    <p:sldId id="282" r:id="rId27"/>
    <p:sldId id="289" r:id="rId28"/>
    <p:sldId id="283" r:id="rId29"/>
    <p:sldId id="284" r:id="rId30"/>
    <p:sldId id="290" r:id="rId31"/>
    <p:sldId id="285" r:id="rId32"/>
    <p:sldId id="286" r:id="rId33"/>
    <p:sldId id="291" r:id="rId34"/>
    <p:sldId id="292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780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11-08T08:17:42.6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32427 17455 0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11-08T08:17:40.8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203">
    <iact:property name="dataType"/>
    <iact:actionData xml:id="d0">
      <inkml:trace xmlns:inkml="http://www.w3.org/2003/InkML" xml:id="stk0" contextRef="#ctx0" brushRef="#br0">5671 4763 0,'0'22'63,"0"22"-56,0 1 1,44 43 5,-44 45 3,0-44-12,44 176 23,-22-176-21,0 22 2,-22-45-1,0 1 1,23-1 1,21 89 17,-44-88-17,0 88 14,0-133-17,0 44 22,0-21-26,0-23 17,0 111 8,0-67-25,0 45 7,0-67 0,0 111 17,0-88-21,0-45 3,0 0 2,0 0 133,0 0-122,89 0 191,43-22-192,1 0-19,45 0 10,420 0 5,-288 0-9,133 0 0,110 0 2,1485 0 16,-1307 0-15,1683 0 12,-1638 0-15,1328 0 20,-1373 0-24,-133 0 6,0 0 1,974 0 14,-1084 0-17,309 0 14,-487 0-19,0 0 10,244 0 5,-355 0-14,-21 0 7,265 0 13,-288 0-15,22 0-1,22 0 2,421 0 14,-398 0-15,-23 0 0,421 0 25,-465-22-25,0 22 0,244 0 22,-222 0-29,1 0 7,-23 0 1,44-22 21</inkml:trace>
    </iact:actionData>
  </iact:action>
  <iact:action type="add" startTime="8267">
    <iact:property name="dataType"/>
    <iact:actionData xml:id="d1">
      <inkml:trace xmlns:inkml="http://www.w3.org/2003/InkML" xml:id="stk1" contextRef="#ctx0" brushRef="#br0">6269 4563 0,'22'0'48,"155"23"-40,44-1-1,156 0 1,243 22 2,2082-22 14,-1616-22-14,2325 0 11,-2259 45-13,1749 43 18,-2126-88-21,1042 0 19,-1396 0-12,177 0 7,-399 0-18,-44 0 8,221 0 14,-220 0-14,176 0 11,-155 0-17,0 0 9,111 0 4,-111 0-12,-22 0 5,178 0 12,-156 0-20,-22 0 9,221 0 7,-176 0-11,-23 0 1,-44 0 2,-45 0-1,-21 0 0,-45 22 169,22 89-156,-44-89-19,0 67 16,22-45-11,1 133 15,-23-44-21,22 22 12,44 178 6,-21-156-18,-1-22 6,-22 0 1,0-66 0,0 21 0,-22-43 0,22-1 2,1-21 19</inkml:trace>
    </iact:actionData>
  </iact:action>
  <iact:action type="add" startTime="9798">
    <iact:property name="dataType"/>
    <iact:actionData xml:id="d2">
      <inkml:trace xmlns:inkml="http://www.w3.org/2003/InkML" xml:id="stk2" contextRef="#ctx0" brushRef="#br0">16745 4896 0,'45'0'89,"-23"199"-69,0-44-12,67 487 19,-67-398-24,22-22 6,0-45 1,-22 266 15,-22-355-20,23-43 19,-23-1-16</inkml:trace>
    </iact:actionData>
  </iact:action>
  <iact:action type="add" startTime="10987">
    <iact:property name="dataType"/>
    <iact:actionData xml:id="d3">
      <inkml:trace xmlns:inkml="http://www.w3.org/2003/InkML" xml:id="stk3" contextRef="#ctx0" brushRef="#br0">9215 4829 0,'22'0'36,"0"45"15,-22 87-42,0-87 4,0 65-8,0 46 0,0 43 4,0 45 4,0-45-11,0-22 6,0-22 3,0 177 14,0-265-21,0-45 4,0 0 4,0 0 11,22 1 22,0 21-28,-22-22-11,22 22 13,-22 89 4,0-111-16,0 0 1,0-44 50</inkml:trace>
    </iact:actionData>
  </iact:action>
  <iact:action type="add" startTime="12090">
    <iact:property name="dataType"/>
    <iact:actionData xml:id="d4">
      <inkml:trace xmlns:inkml="http://www.w3.org/2003/InkML" xml:id="stk4" contextRef="#ctx0" brushRef="#br0">12825 4718 0,'44'0'52,"-22"67"-49,1 44 6,21-23 0,44 156 18,-65-67-24,-1 45 6,22 43 1,45 533 15,-67-599-20,0 89 17</inkml:trace>
    </iact:actionData>
  </iact:action>
  <iact:action type="add" startTime="12947">
    <iact:property name="dataType"/>
    <iact:actionData xml:id="d5">
      <inkml:trace xmlns:inkml="http://www.w3.org/2003/InkML" xml:id="stk5" contextRef="#ctx0" brushRef="#br0">19891 5051 0,'22'0'48,"0"0"-20,0 0-26,-22 66 7,0 1 0,0 43-1,22 223 21,-22-134-28,0 23 9,0-23-1,0 244 20,0-354-29,0-67 9,0 22 151</inkml:trace>
    </iact:actionData>
  </iact:action>
  <iact:action type="add" startTime="13765">
    <iact:property name="dataType"/>
    <iact:actionData xml:id="d6">
      <inkml:trace xmlns:inkml="http://www.w3.org/2003/InkML" xml:id="stk6" contextRef="#ctx0" brushRef="#br0">23302 5139 0,'22'0'47,"0"0"-36,44 178 8,-43-134-10,-23 244 16,0-177-19,0 243 15,0-133-18,0-21 10,0 154 3,0-265-13,22-45 30</inkml:trace>
    </iact:actionData>
  </iact:action>
  <iact:action type="add" startTime="14722">
    <iact:property name="dataType"/>
    <iact:actionData xml:id="d7">
      <inkml:trace xmlns:inkml="http://www.w3.org/2003/InkML" xml:id="stk7" contextRef="#ctx0" brushRef="#br0">7598 5339 0,'0'22'65,"0"199"-37,0-110-26,0-22 7,0 44 0,0 66 18,0-133-24,0 1 6,0-23 0,0 23 14</inkml:trace>
    </iact:actionData>
  </iact:action>
  <iact:action type="add" startTime="15380">
    <iact:property name="dataType"/>
    <iact:actionData xml:id="d8">
      <inkml:trace xmlns:inkml="http://www.w3.org/2003/InkML" xml:id="stk8" contextRef="#ctx0" brushRef="#br0">10654 5250 0,'0'67'71,"0"-45"-59,0 199 13,0-177-23,22 1 6,45 43 4,-23 1 13,-22-67-22,0 22 5,1-21 8,21-23 10,67 88 3,-23-21-28,-43-45 7,-1 22 0,-22-22 0,0-22 0,0 45 0,23-1 0,-23-44 1,-22 66-2,22-21 3,0-23 5,-22 0 24,-66-22-26,-311 44 15,288-44-21,23 0 9,0 22-8,21-22 0,23 0 8,-22 0 8</inkml:trace>
    </iact:actionData>
  </iact:action>
  <iact:action type="add" startTime="16135">
    <iact:property name="dataType"/>
    <iact:actionData xml:id="d9">
      <inkml:trace xmlns:inkml="http://www.w3.org/2003/InkML" xml:id="stk9" contextRef="#ctx0" brushRef="#br0">10898 5228 0,'22'-22'35,"22"22"-9,1 0-19,-23 0 1,89 0-1,-1 22 6,311 0 14,-266-22-18,-44 0 0,133 0 20,-222 0-29</inkml:trace>
    </iact:actionData>
  </iact:action>
  <iact:action type="add" startTime="16820">
    <iact:property name="dataType"/>
    <iact:actionData xml:id="d10">
      <inkml:trace xmlns:inkml="http://www.w3.org/2003/InkML" xml:id="stk10" contextRef="#ctx0" brushRef="#br0">15128 4962 0,'0'0'1,"-44"-66"17,44 44-16,-22-23 151,0 45-145,0 0 0,-45 89 9,45-45-9,-66 45 12,43-67-4,-43 66 0,88-43-13,0-1 6,-45 23 15,45-23-16,0-22 9,0 22-11,0-22 10,0 23 0,0-1-8,0-22 11,22 0-15,1-22 22,-1 0 13,22 0-31,-22 0 12,0 0-8,23 0-3,-1 0-2,0-22 1,23-66 0,-45 88 2,44-67 8,-21 23-14,-23 0 8,0-1 2,-22 23-8,44 0 4,-44-22 9,22 21-17,-22 1 15,0-22-8,0 133 157,0-1-157,45 45-1,-45-89 0,0 45 0,0 44-1,22-22 3,0 265 8,0-243-13,0 67 8,-22 65 0,0-176-7,0-67 3</inkml:trace>
    </iact:actionData>
  </iact:action>
  <iact:action type="add" startTime="18235">
    <iact:property name="dataType"/>
    <iact:actionData xml:id="d11">
      <inkml:trace xmlns:inkml="http://www.w3.org/2003/InkML" xml:id="stk11" contextRef="#ctx0" brushRef="#br0">17742 5405 0,'22'0'39,"-22"22"-31,45 23 0,-45-1 5,0 44-10,0-21 5,44 22 0,0 43 0,-44-43 0,0-22 0,22 21 0,-22 45 0,22-22 0,-22 22 0,0-23 0,23-43 1,-23-45 7</inkml:trace>
    </iact:actionData>
  </iact:action>
  <iact:action type="add" startTime="18714">
    <iact:property name="dataType"/>
    <iact:actionData xml:id="d12">
      <inkml:trace xmlns:inkml="http://www.w3.org/2003/InkML" xml:id="stk12" contextRef="#ctx0" brushRef="#br0">18473 5737 0,'-22'45'72,"22"-1"-64,-22 22 3,22 45 3,0-22-7,0-1 1,0-43 0,0 21 2,0-22 2,0 23-10,0-1 6,0-21 0,0-1 0,22-22 112,44-66-89,-66 22-21,45-23 6,-45 1 3,22 0-6,0-23-6,-22 1 1,0 44 0,0-23 3,44-154 2,-22 110 3,-22 67-8,0 0 3,0 0 1,0 0 5,0 0 15,0 0-8,-22-1 0,-22 1-15,22 0 14,0 22 89,-23 0-80</inkml:trace>
    </iact:actionData>
  </iact:action>
  <iact:action type="add" startTime="19812">
    <iact:property name="dataType"/>
    <iact:actionData xml:id="d13">
      <inkml:trace xmlns:inkml="http://www.w3.org/2003/InkML" xml:id="stk13" contextRef="#ctx0" brushRef="#br0">21485 5671 0,'45'0'30,"-45"66"-14,0-21-6,0 110 9,0-44-17,0-23 8,0-21-3,0-1 2,0 0-2,0-21 4,22 154 18</inkml:trace>
    </iact:actionData>
  </iact:action>
  <iact:action type="add" startTime="20236">
    <iact:property name="dataType"/>
    <iact:actionData xml:id="d14">
      <inkml:trace xmlns:inkml="http://www.w3.org/2003/InkML" xml:id="stk14" contextRef="#ctx0" brushRef="#br0">21862 5693 0,'0'-22'78,"22"22"-62,0 0-7,45 22-2,-67 0 1,66 23 2,-22 21 6,1-44 2,-45 0-14,22 45 21,0-45-24,-22 22 5,22 45 6,-22 44 13,0-111-22,0 22 25,-22 0-12,-44-21-12,21-23 4,23 22 5,-133 0 9,177-22 128,133 0-128,-66 0-20,-23 0 5,1 0 2,-23 0 4</inkml:trace>
    </iact:actionData>
  </iact:action>
  <iact:action type="add" startTime="21196">
    <iact:property name="dataType"/>
    <iact:actionData xml:id="d15">
      <inkml:trace xmlns:inkml="http://www.w3.org/2003/InkML" xml:id="stk15" contextRef="#ctx0" brushRef="#br0">24276 5848 0,'0'-22'86,"45"22"-78,43 22 0,23 45 0,-45-23 0,1-22 0,44 22 1,-45 23-2,0-45 3,1 22-3,-23-22 2,-22 1 9,0 65 8,-22-44-24,0 23 6,0-23 4,0 67 12,-44-89-11,0 22-2,-200-21 13,222-23-21,-44 0 6,43 0 9,46 0 92,43 0-101,111 0 17,-110 0-21,-23 0 3,0 0 0,-22 0 5,23 0 12,-23 0-22,44 0 64,-43 22-43,21-22-20,-22 0 4,0 0 5,22 0 10,1 0-11,-1 0 1,222 44 8,-155-44-15,-45 0 2,-22 0 4</inkml:trace>
    </iact:actionData>
  </iact:action>
  <iact:action type="add" startTime="22334">
    <iact:property name="dataType"/>
    <iact:actionData xml:id="d16">
      <inkml:trace xmlns:inkml="http://www.w3.org/2003/InkML" xml:id="stk16" contextRef="#ctx0" brushRef="#br0">25782 5671 0,'-22'0'80,"0"22"-55,22 45-22,0-1 5,-22-66 5,0 177 11,22-88-21,0-45 5,0 45 4,0 21 12,0-43-20,0-45 4,0 22 4,44 1 10,-22-23-15,-22 0 13,22-22 1,-22 22-7,23 0 3,-1 0 38,0-22-45,0 0 124,22-22-125,-22-111 20,-22 89-28,45-22 8,-45-1 0,22-88 13,-22 133-11,0-89 12,0 67-8,0 22 11,0-23-1,0 23-20,0 0 5,0 0 8,0-44 6,-22 21-10,22 23 8,-22 22-22,22-44 17,-23 44 14,1 0 170</inkml:trace>
    </iact:actionData>
  </iact:action>
  <iact:action type="add" startTime="24016">
    <iact:property name="dataType"/>
    <iact:actionData xml:id="d17">
      <inkml:trace xmlns:inkml="http://www.w3.org/2003/InkML" xml:id="stk17" contextRef="#ctx0" brushRef="#br0">14508 333 0,'22'66'107,"1"23"-99,-1 199 18,0-111-21,22 0 3,-22-22 2,0 354 15,1-376-20,-23-22 3,0-67 1,0 23 16</inkml:trace>
    </iact:actionData>
  </iact:action>
  <iact:action type="add" startTime="24771">
    <iact:property name="dataType"/>
    <iact:actionData xml:id="d18">
      <inkml:trace xmlns:inkml="http://www.w3.org/2003/InkML" xml:id="stk18" contextRef="#ctx0" brushRef="#br0">15239 620 0,'0'67'72,"0"-1"-60,0 200 9,0-111-14,0 288 21,22-310-25,-22-22 5,0 0 1,23 88 19,-23-155-25,0 1 6,0-23 19</inkml:trace>
    </iact:actionData>
  </iact:action>
  <iact:action type="add" startTime="30259">
    <iact:property name="dataType"/>
    <iact:actionData xml:id="d19">
      <inkml:trace xmlns:inkml="http://www.w3.org/2003/InkML" xml:id="stk19" contextRef="#ctx0" brushRef="#br0">5981 10611 0,'0'-45'81,"0"-21"-75,0-23 2,0 45 0,0-45 0,0 23 4,22-133 3,-22 154-10,0-21 5,0-111 10,0 88-19,0 0 10,0-110 5,0 88-10,0 23 7,0-90 0,0 112-7,0-23 3,0 23-2,0 0 4,0 21 2,0 1-5,0 22 0,0-23 1,0 1 1,0 22 3,0-22-12,0-1 6,0 1 1,0 22 0,0 0 1,0-23 3,0 1-9,0 0 5,0 0 0,0-23 9,0 45-10,-67-89 1,67 45 1,-44 21 13,44 1-22,0 0 17,0 22-7,0-23 10,-22 1-19,22 22 9,0 0 6,0 0-9,0-1 4,-22 23 146,22 23-149,-45 43 2,-43 133 18,88-110-27,-89 22 10,89-67-5,-22 45 4,0-23 10,22-44-19,0 0 16</inkml:trace>
    </iact:actionData>
  </iact:action>
  <iact:action type="add" startTime="31556">
    <iact:property name="dataType"/>
    <iact:actionData xml:id="d20">
      <inkml:trace xmlns:inkml="http://www.w3.org/2003/InkML" xml:id="stk20" contextRef="#ctx0" brushRef="#br0">5870 7642 0,'0'-44'38,"22"44"-21,22 0 5,-21 0 16,65 0-18,1 44-13,-45 1 1,-22-23 0,45 0 1,-45 0-2,0 0 2,0-22-2,0 0 6,23 0 11</inkml:trace>
    </iact:actionData>
  </iact:action>
  <iact:action type="add" startTime="47164">
    <iact:property name="dataType"/>
    <iact:actionData xml:id="d21">
      <inkml:trace xmlns:inkml="http://www.w3.org/2003/InkML" xml:id="stk21" contextRef="#ctx0" brushRef="#br0">5648 4785 0,'0'-22'55,"45"0"-40,-23 22-7,44 0 0,-44 0 0,45 0 0,-23 0 3,133 0 16,-110 0-25,21 0 6,-43 0 0,21 0 0,1 0 0,-1-23 0,-44 23 0,23-22 9</inkml:trace>
    </iact:actionData>
  </iact:action>
  <iact:action type="add" startTime="52971">
    <iact:property name="dataType"/>
    <iact:actionData xml:id="d22">
      <inkml:trace xmlns:inkml="http://www.w3.org/2003/InkML" xml:id="stk22" contextRef="#ctx0" brushRef="#br0">29083 11475 0,'0'-23'57,"-89"68"-34,45-1-16,-1-22 10,-21 67-1,0-45-8,-23 178 16,0-90-14,1 134 11,66-199-12,-1 88 15,23-133-15,0 67 10,0-67-16,0 22 10,0 45 3,0-45-13,0-22 7,23 45 11,-1-45-4,0-22 11,0 0 1,0 22-6,155-22 3,-132 0-16,88 0 10,-89 0-10,22-67 16,-66 45-14,0-22-3,23-23 16,-23 45-11,0 0 2,0 0 1,0 0-2,-23 0-5,1-23 9,0 45-17,-22-22 9,-23-22 9,-21 22-18,66-22 14,-45 44 9,23-23-2,22 23 2,0 0-3,-1 0-21</inkml:trace>
    </iact:actionData>
  </iact:action>
  <iact:action type="add" startTime="54107">
    <iact:property name="dataType"/>
    <iact:actionData xml:id="d23">
      <inkml:trace xmlns:inkml="http://www.w3.org/2003/InkML" xml:id="stk23" contextRef="#ctx0" brushRef="#br0">30190 11763 0,'0'22'63,"0"22"-54,-44 22-1,0 1 1,-134 177 12,134-200-21,0 44 10,-200 223 9,111-179-15,22 24 8,-132 176 3,176-199-10,-21-23 4,66-43-1,-1-67 3,23 44 3,-44-22-8,44 1 10,0 21 97</inkml:trace>
    </iact:actionData>
  </iact:action>
  <iact:action type="add" startTime="54829">
    <iact:property name="dataType"/>
    <iact:actionData xml:id="d24">
      <inkml:trace xmlns:inkml="http://www.w3.org/2003/InkML" xml:id="stk24" contextRef="#ctx0" brushRef="#br0">30013 12959 0,'0'-22'61,"22"-1"-13,0 23 28,0 0-62,1 0 1,-1 0 16,0 0-3,0 0 266,22 67-275,-44-45-3,0 44 0,0-21-13,0-23 6,-44 133 13,-45-155-21,-21 89 8,-90-23 8,134-44-11,22-22 6,-45 67 1,45-67-6,66 0 105,44 0-105,23 0 2,-23 0-1,-44 0 2,111 0 15,-66 0-11,-45 0-6,155 0 17,-133 0-18,89 0 12,-44 0-15,-23 0 8,1 0 3,-23 0-10</inkml:trace>
    </iact:actionData>
  </iact:action>
  <iact:action type="add" startTime="57010">
    <iact:property name="dataType"/>
    <iact:actionData xml:id="d25">
      <inkml:trace xmlns:inkml="http://www.w3.org/2003/InkML" xml:id="stk25" contextRef="#ctx0" brushRef="#br0">30788 12582 0,'22'0'8,"0"-22"-1,1 22 20,65 0-5,-66 0-13,67 0 10,-45 0-15,-22 0 8,45 0 4,-23 0-13,-22 0 14,0 0-5,1 0 3,-1 0-10</inkml:trace>
    </iact:actionData>
  </iact:action>
  <iact:action type="add" startTime="57508">
    <iact:property name="dataType"/>
    <iact:actionData xml:id="d26">
      <inkml:trace xmlns:inkml="http://www.w3.org/2003/InkML" xml:id="stk26" contextRef="#ctx0" brushRef="#br0">30611 13003 0,'22'0'82,"67"0"-78,-23 0 5,45 0-2,0 0 1,-23 0 0,-21 0 2,88 0 17,-133 0-24,0 0 5,0 0 9</inkml:trace>
    </iact:actionData>
  </iact:action>
  <iact:action type="add" startTime="58054">
    <iact:property name="dataType"/>
    <iact:actionData xml:id="d27">
      <inkml:trace xmlns:inkml="http://www.w3.org/2003/InkML" xml:id="stk27" contextRef="#ctx0" brushRef="#br0">32051 11763 0,'44'0'52,"-22"0"-36,22 0-7,1 0 10,21 44-15,-44-44 4,23 0 0,-1 44 0,45 0 1,-89-21 1,44-23 2,-22 22-11,0 0 7,-22 0 0,0 0 24,0 45-16,-22-45-7,-22 22-2,-23-22 6,1 45-10,22-45 6,-23 22-3,23 0 4,22-44-4,22 23 156,0-1-154,44 0-1,0-22 5,-22 44 0,1-44-10,-1 0 4,-22 22 2,22 1 0,0-1 2,0-22 4,0 22-6,-22 0 8,0 22-6,0-22 4,0 1-6,0 21 8,0-22-8,0 0 8,0 0-1,-22 23-2,-22-45 7,22 22-11,-156 22 16,134-44-18,-44 0 13,65 0-17</inkml:trace>
    </iact:actionData>
  </iact:action>
  <iact:action type="add" startTime="60494">
    <iact:property name="dataType"/>
    <iact:actionData xml:id="d28">
      <inkml:trace xmlns:inkml="http://www.w3.org/2003/InkML" xml:id="stk28" contextRef="#ctx0" brushRef="#br0">15306 11275 0,'-22'0'37,"22"-22"-29,0-22 6,0-1-4,0 23-3,0-44 1,0 44-1,22-45 2,-22 45-1,0-67 0,0-88 14,0 67-21,0 65 8,0-21-1,0-23 1,0 1 0,22-223 18,-22 223-24,0-1 7,0 1 6,0-1-14,0 0 1,0 1 8,0 21 1,0-21-9,0 43 4,0-21 6,22-133 12,-22 154-23,0-21 6,0 22 5,0-134 9,0 134-17,0 22 3,0-45 4,0-65 11,0 109-18,0-21 4,0 22 2,0-133 10,0 133-14,0 0 1,0-1 4,0-43 6,0 0-16,0 21 14,0 1-8,0 22 1,0-23 3,0 23 0,0-22 7,0 22-15,0-45 13,0 1 14,-22 44-14,22 0 13,0-1-29,-44 68 120,21-1-115,1-22 3,0 67 0,-22-23-2,22-21 1,-23 21 0,23 1 0,22-23 0,-44-22 0,44 22 0,-22 1 0,22-1 100,-22-22-87</inkml:trace>
    </iact:actionData>
  </iact:action>
  <iact:action type="add" startTime="61939">
    <iact:property name="dataType"/>
    <iact:actionData xml:id="d29">
      <inkml:trace xmlns:inkml="http://www.w3.org/2003/InkML" xml:id="stk29" contextRef="#ctx0" brushRef="#br0">15306 7598 0,'0'-22'31,"44"22"-15,-22 0-9,0 0 11,0 0-11,1 22 1,-1 0 4,22 23 9,-22-23-6,22 22-2,1 0 4,-23-22-15,0 1 7,44 43 15,-66-44-15</inkml:trace>
    </iact:actionData>
  </iact:action>
  <iact:action type="add" startTime="78155">
    <iact:property name="dataType"/>
    <iact:actionData xml:id="d30">
      <inkml:trace xmlns:inkml="http://www.w3.org/2003/InkML" xml:id="stk30" contextRef="#ctx0" brushRef="#br0">18429 6845 0,'0'-22'72,"44"22"-23,-22 0-1</inkml:trace>
    </iact:actionData>
  </iact:action>
  <iact:action type="add" startTime="79018">
    <iact:property name="dataType"/>
    <iact:actionData xml:id="d31">
      <inkml:trace xmlns:inkml="http://www.w3.org/2003/InkML" xml:id="stk31" contextRef="#ctx0" brushRef="#br0">22061 6867 0,'22'0'57,"1"0"-41,21 0-5,0-22 9,-22 22 8,0 0-10</inkml:trace>
    </iact:actionData>
  </iact:action>
  <iact:action type="add" startTime="79671">
    <iact:property name="dataType"/>
    <iact:actionData xml:id="d32">
      <inkml:trace xmlns:inkml="http://www.w3.org/2003/InkML" xml:id="stk32" contextRef="#ctx0" brushRef="#br0">25118 6845 0,'22'0'39,"22"-22"-18,-21 22 27,-1 0-14,0 0-28</inkml:trace>
    </iact:actionData>
  </iact:action>
  <iact:action type="add" startTime="85918">
    <iact:property name="dataType"/>
    <iact:actionData xml:id="d33">
      <inkml:trace xmlns:inkml="http://www.w3.org/2003/InkML" xml:id="stk33" contextRef="#ctx0" brushRef="#br0">22305 10589 0,'0'-23'53,"0"-21"-29,0-22-1,0 21-23,0 1 8,0-67 1,0-66 20,0 88-28,0 1 8,0-67 0,0-288 19,-22 266-26,22 21 8,0 1-2,0-199 15,0 243-14,-67-177 15,67 200-13,-22-23 9,22 67-11,0-23 16,0 23-10,0 22-7,0 0 18,0-1-22,0-21 14,-44-22 7,44 43-11,0-21-6,-22 22 5,-23 44 168,-21 67-162,22-45-17,22 23 8,22-23-2,-178 177 20,156-154-26,-44 44 7,44-111-1,22 22 1,-23 44-3,1-66 12,22 22 9</inkml:trace>
    </iact:actionData>
  </iact:action>
  <iact:action type="add" startTime="87075">
    <iact:property name="dataType"/>
    <iact:actionData xml:id="d34">
      <inkml:trace xmlns:inkml="http://www.w3.org/2003/InkML" xml:id="stk34" contextRef="#ctx0" brushRef="#br0">22083 7487 0,'23'-44'63,"21"44"-37,-22 0-20,22 22 2,-22-22-1,1 44 5,132 1 2,-133-1-6,44 0 0,1-21-1,-23 21 6,45 22 0,-67-44-7,22-22 3,0 45-2,-21-45 9</inkml:trace>
    </iact:actionData>
  </iact:action>
  <iact:action type="add" startTime="93315">
    <iact:property name="dataType"/>
    <iact:actionData xml:id="d35">
      <inkml:trace xmlns:inkml="http://www.w3.org/2003/InkML" xml:id="stk35" contextRef="#ctx0" brushRef="#br0">18717 1307 0,'-22'0'35,"-1"44"-31,23 23 4,0 44 0,0-1 1,0 23 14,0-22-22,0 0 7,0 177 12,0-155-17,0 22 9,0 199 4,0-177-12,0 1 5,0 132 13,0-177-21,0 0 8,0 44 9,0-111-13,0 23 7,0 66 3,0-89-10,0 23 24,0-45-17</inkml:trace>
    </iact:actionData>
  </iact:action>
  <iact:action type="add" startTime="94014">
    <iact:property name="dataType"/>
    <iact:actionData xml:id="d36">
      <inkml:trace xmlns:inkml="http://www.w3.org/2003/InkML" xml:id="stk36" contextRef="#ctx0" brushRef="#br0">18252 3722 0,'0'22'46,"66"44"-39,-22-21 1,45 21 7,-45-44-2,45 67 2,-45-23-11,0 1 5,89 132 13,-111-155-21,23-22 8,-1 67 10,-22-67 1,0-44 92,-22-44-104,0-1 9,0-21-9,67-112 11,-45 156-15,0-23 4,-22-21 0,44-1 2,1 1 5,-1-1-8,-22 67 9,-22 0-7</inkml:trace>
    </iact:actionData>
  </iact:action>
  <iact:action type="add" startTime="95134">
    <iact:property name="dataType"/>
    <iact:actionData xml:id="d37">
      <inkml:trace xmlns:inkml="http://www.w3.org/2003/InkML" xml:id="stk37" contextRef="#ctx0" brushRef="#br0">14929 6889 0</inkml:trace>
    </iact:actionData>
  </iact:action>
  <iact:action type="add" startTime="95876">
    <iact:property name="dataType"/>
    <iact:actionData xml:id="d38">
      <inkml:trace xmlns:inkml="http://www.w3.org/2003/InkML" xml:id="stk38" contextRef="#ctx0" brushRef="#br0">21685 6889 0</inkml:trace>
    </iact:actionData>
  </iact:action>
  <iact:action type="add" startTime="96611">
    <iact:property name="dataType"/>
    <iact:actionData xml:id="d39">
      <inkml:trace xmlns:inkml="http://www.w3.org/2003/InkML" xml:id="stk39" contextRef="#ctx0" brushRef="#br0">18739 6845 0</inkml:trace>
    </iact:actionData>
  </iact:action>
  <iact:action type="add" startTime="100231">
    <iact:property name="dataType"/>
    <iact:actionData xml:id="d40">
      <inkml:trace xmlns:inkml="http://www.w3.org/2003/InkML" xml:id="stk40" contextRef="#ctx0" brushRef="#br0">15372 2681 0,'-22'0'183</inkml:trace>
    </iact:actionData>
  </iact:action>
  <iact:action type="add" startTime="1789">
    <iact:property name="dataType"/>
    <iact:actionData xml:id="d41">
      <inkml:trace xmlns:inkml="http://www.w3.org/2003/InkML" xml:id="stk41" contextRef="#ctx0" brushRef="#br0">32427 17455 0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11-08T10:42:21.9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733">
    <iact:property name="dataType"/>
    <iact:actionData xml:id="d0">
      <inkml:trace xmlns:inkml="http://www.w3.org/2003/InkML" xml:id="stk0" contextRef="#ctx0" brushRef="#br0">11828 6579 0,'22'0'39,"-22"-22"-24,22 22 50,23 0-48,43 0 9,-21 0-21,154 0 22,-132 0-23,88 0 19,-110 0-21,21 0 5,45 0 20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11-08T10:49:37.8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868">
    <iact:property name="dataType"/>
    <iact:actionData xml:id="d0">
      <inkml:trace xmlns:inkml="http://www.w3.org/2003/InkML" xml:id="stk0" contextRef="#ctx0" brushRef="#br0">9901 2260 0,'22'0'56,"-22"199"-33,0-133-14,0-21 9,0 21-13,-44 178 21,0-45-20,-289 577 20,289-577-20,0-88 2,22-1 0,-23-43 8,45-134 98</inkml:trace>
    </iact:actionData>
  </iact:action>
  <iact:action type="add" startTime="11648">
    <iact:property name="dataType"/>
    <iact:actionData xml:id="d1">
      <inkml:trace xmlns:inkml="http://www.w3.org/2003/InkML" xml:id="stk1" contextRef="#ctx0" brushRef="#br0">10056 2769 0,'45'0'35,"-45"44"-23,44 67 1,0-22-6,0 44 2,23-45-2,-23-21 5,222 376 16,-200-332-20,1-1-1,-23-43 2,23 44-1,-45-89 0,22 22 0,-22-66 149,0-45-145,45-43-5,-67 43 1,44 23 0,23-67 7,-1-22-6,0-22-1,1-22-1,21 0 2,1-23 0,0 23 3,21-44-10,-43 66 7,-23 22-1,23-22 0,-45 88 8,-22 45-8,0 0 7</inkml:trace>
    </iact:actionData>
  </iact:action>
  <iact:action type="add" startTime="13723">
    <iact:property name="dataType"/>
    <iact:actionData xml:id="d2">
      <inkml:trace xmlns:inkml="http://www.w3.org/2003/InkML" xml:id="stk2" contextRef="#ctx0" brushRef="#br0">7221 3943 0,'22'-44'17,"23"22"12,21 22-19,-22 0-1,1-22 16,-1 22-19,67 0 16,-67 0-19,22 0 4,45 0 14,-44 0-18,-45 0 10,44 0-6,67 88-4,22-21 19,-88-45-20,21 44 7,-21-44 4,132 133 8,-177-132-14,0 21 22,-22-22-28,45 67 9,-45 21 6,0-43 4,0-1-18,0 23 7,-45 0 0,-198 243 17,132-221-21,-177 110 17,155-110-21,0 0 7,-133 132 14,67-110-20,22-22 7,0-23-1,-1-21-1,1-1 2,-22 1-1,44-23 1,-67-44 17,244 0 44,200-66-42,-156 66-26,112-22 7,65-23 0,975-88 19,-775 89-26,133-22 7,-199 21 0,575-21 19,-708 66-26,-67 0 16,-44 0 9</inkml:trace>
    </iact:actionData>
  </iact:action>
  <iact:action type="add" startTime="15932">
    <iact:property name="dataType"/>
    <iact:actionData xml:id="d3">
      <inkml:trace xmlns:inkml="http://www.w3.org/2003/InkML" xml:id="stk3" contextRef="#ctx0" brushRef="#br0">8506 8639 0,'-22'45'80,"22"21"-72,0 155 11,0-154-15,-23 376 23,1-288-22,22 22 2,0 23 14,0 265-7,0-222-9,0-43 6,0 88 9,-44-178-19,22 1 8,22-89 0,0 1 18,0-1-5,22-22 2,0 0-17,45 0 185,132 0-175,-110 0-11,376 0 18,-155 0-16,88-45 0,821 23 11,-533-22-14,776-23 17,-731-21-20,22 21 10,665-43 7,-732 88-18,-21-23 9,1218 45 13,-1285 0-16,0 0 1,0 0 1,686 0 14,-929 0-14,331 0 9,-309 0-13,886 0 21,-843 0-20,488 0 24,-664 0-29,-133 0 9,44-22 7,-133 0-11</inkml:trace>
    </iact:actionData>
  </iact:action>
  <iact:action type="add" startTime="17731">
    <iact:property name="dataType"/>
    <iact:actionData xml:id="d4">
      <inkml:trace xmlns:inkml="http://www.w3.org/2003/InkML" xml:id="stk4" contextRef="#ctx0" brushRef="#br0">8196 8285 0,'22'0'66,"22"0"-60,45 0 2,21 0 0,1 0 0,111 22-1,66-22 4,354 0 14,-199 0-14,1196 0 10,-930 0-15,2347 0 23,-2015 0-28,266 0 8,-288 0 0,1152 0 19,-1617 0-26,-89 0 7,-89 0 0,510 0 15,-709 0-16,45 0 11,-178 0-16,23 0 10,43 22 3,-21 0-13,-45-22 7,134 0 13,-23 0-23,0 0 8,22 0 0,0 0 0,111 0 16,-199 0-23,-45 0 5,0 0 4,-22 0 20,23 0-21,-23 0 28,22 45 23,-22-23-52,155 288 19,-132-222-24,-45-21 6,22 21 0,44 378 16,-44-311-19,23 155 16,-23-155-21,0 0 13,44 0 2,-66-66-14,45-67 8,-45 44 15,0-44-10</inkml:trace>
    </iact:actionData>
  </iact:action>
  <iact:action type="add" startTime="19247">
    <iact:property name="dataType"/>
    <iact:actionData xml:id="d5">
      <inkml:trace xmlns:inkml="http://www.w3.org/2003/InkML" xml:id="stk5" contextRef="#ctx0" brushRef="#br0">12205 8595 0,'0'66'87,"0"1"-83,0 66 5,0 66-1,0 488 16,0-466-16,0-44 1,0 156 20,0-222-28,0-1 9,0-88-4,0 23 3,0-23-1,0 0 21,0 0 64</inkml:trace>
    </iact:actionData>
  </iact:action>
  <iact:action type="add" startTime="19992">
    <iact:property name="dataType"/>
    <iact:actionData xml:id="d6">
      <inkml:trace xmlns:inkml="http://www.w3.org/2003/InkML" xml:id="stk6" contextRef="#ctx0" brushRef="#br0">15195 8573 0,'22'0'28,"0"44"0,-22 0-26,0-21 17,22 43 6,1 0-21,-23 45 5,22-22 0,66 465 16,-43-244-19,65 199 16,-21-332-21,-67-44 10,-22-111 7,0 1-5</inkml:trace>
    </iact:actionData>
  </iact:action>
  <iact:action type="add" startTime="20629">
    <iact:property name="dataType"/>
    <iact:actionData xml:id="d7">
      <inkml:trace xmlns:inkml="http://www.w3.org/2003/InkML" xml:id="stk7" contextRef="#ctx0" brushRef="#br0">18384 8816 0,'0'67'54,"0"-23"-42,67 178 6,-45-134-16,0 45 7,22 67 14,-21-45-23,-1 22 9,44 133 9,-66-199-13,67 155 22,-67-244-22,22 66 25,-22-43-29,0-23 17,0 0 10</inkml:trace>
    </iact:actionData>
  </iact:action>
  <iact:action type="add" startTime="21525">
    <iact:property name="dataType"/>
    <iact:actionData xml:id="d8">
      <inkml:trace xmlns:inkml="http://www.w3.org/2003/InkML" xml:id="stk8" contextRef="#ctx0" brushRef="#br0">22438 8706 0,'-22'88'67,"22"-66"-65,0 67 7,0-23 0,0 333 18,0-244-24,0 22 6,0 1 0,0 132 11,0-155-18,0-22 7,0 22 13,0-89-21,0-21 12,0 21 4,0-22-15,0-22 15</inkml:trace>
    </iact:actionData>
  </iact:action>
  <iact:action type="add" startTime="25238">
    <iact:property name="dataType"/>
    <iact:actionData xml:id="d9">
      <inkml:trace xmlns:inkml="http://www.w3.org/2003/InkML" xml:id="stk9" contextRef="#ctx0" brushRef="#br0">10256 9038 0,'0'44'166,"0"-22"-151,0 23-5,0 43 18,0-66-26,0 45 6,0-45-1,0 0 2,0 22 7,0 1-8,0-23 5,0 44 3,0-21 3,0-23 6,0 22-7,0-22-13,0 23 10,0-23 2,0 22 10,0-22-14,0 0 27,0 1-24,0-1-8,0 22 11,0-22-5,0 22 9,0-21 1,0 21-16,0-22 12,0 22-4,0-22-13,0 1 14,0-1-5,0 0 8,0 22 9,0-22-27,0 23 7,0-23 8,0 22 2,-23-44-16,23 22 14,0 0-9,-22 1 0,22-1 9,0 0-10,0 0 7,0 0-4</inkml:trace>
    </iact:actionData>
  </iact:action>
  <iact:action type="add" startTime="33478">
    <iact:property name="dataType"/>
    <iact:actionData xml:id="d10">
      <inkml:trace xmlns:inkml="http://www.w3.org/2003/InkML" xml:id="stk10" contextRef="#ctx0" brushRef="#br0">2658 10323 0,'0'66'50,"0"67"-48,-177 266 23,66-200-13,-199 488 8,222-488-11,-90 244 17,134-421-22</inkml:trace>
    </iact:actionData>
  </iact:action>
  <iact:action type="add" startTime="33925">
    <iact:property name="dataType"/>
    <iact:actionData xml:id="d11">
      <inkml:trace xmlns:inkml="http://www.w3.org/2003/InkML" xml:id="stk11" contextRef="#ctx0" brushRef="#br0">3013 10278 0,'22'0'29,"0"23"-20,-22 21 0,66 200 18,-43-178-24,43 45 6,-22 22 0,67 332 16,-67-310-20,1-22 4,-23-111 0,66 111 16,-65-133 66,132-200-78,-89 90-6,178-267 22,-89 156-28,0-1 8,0 45 0,22-45-2,-44 23 6,155-222 6,-288 355-10,44 21 16</inkml:trace>
    </iact:actionData>
  </iact:action>
  <iact:action type="add" startTime="35613">
    <iact:property name="dataType"/>
    <iact:actionData xml:id="d12">
      <inkml:trace xmlns:inkml="http://www.w3.org/2003/InkML" xml:id="stk12" contextRef="#ctx0" brushRef="#br0">2260 13402 0,'22'0'18,"-133"221"2,111-199-11,-155 222 16,155-200-20,-67 23 4,-21 44 1,-111 110 12,132-154-13,45 21 12</inkml:trace>
    </iact:actionData>
  </iact:action>
  <iact:action type="add" startTime="36007">
    <iact:property name="dataType"/>
    <iact:actionData xml:id="d13">
      <inkml:trace xmlns:inkml="http://www.w3.org/2003/InkML" xml:id="stk13" contextRef="#ctx0" brushRef="#br0">1529 13424 0,'44'0'13,"-44"44"-6,44 0 3,133 267 14,-110-223-18,44 45 14,-111-89-16,66 67 12,-22-44-16,1 21 8,-1 23 0,-22-89 0,22 67 0,-21-67-1</inkml:trace>
    </iact:actionData>
  </iact:action>
  <iact:action type="add" startTime="36461">
    <iact:property name="dataType"/>
    <iact:actionData xml:id="d14">
      <inkml:trace xmlns:inkml="http://www.w3.org/2003/InkML" xml:id="stk14" contextRef="#ctx0" brushRef="#br0">3190 13202 0,'22'0'87,"0"0"-75,22 0-1,23 45 6,-23-1 2,-22 0-14,0-44 2,23 45 2,-23-23-2,0 0 2,22 66 21,-21-43-30,-23-23 9,44 0 0,-44 111 13,0-111-12,-89 133 13,23-111-11,-45 23 6,45-1-17,21-66 9,-21 67 13,22-45-22,21 0 6,1 0 1,67-22 266,87 0-259,-87-22-9,43 22 7,45 0 0,-66 0-6,66 0 20,-111 0 62,44 0-71,-44 0-17,0 0 9</inkml:trace>
    </iact:actionData>
  </iact:action>
  <iact:action type="add" startTime="38140">
    <iact:property name="dataType"/>
    <iact:actionData xml:id="d15">
      <inkml:trace xmlns:inkml="http://www.w3.org/2003/InkML" xml:id="stk15" contextRef="#ctx0" brushRef="#br0">5693 10079 0,'44'0'87,"45"0"-78,221 0 15,-133 0-16,266 0 12,-155 0-18,-22 0 11,243 0 2,-332 0-10,-22 0 4,-44 0 13</inkml:trace>
    </iact:actionData>
  </iact:action>
  <iact:action type="add" startTime="38779">
    <iact:property name="dataType"/>
    <iact:actionData xml:id="d16">
      <inkml:trace xmlns:inkml="http://www.w3.org/2003/InkML" xml:id="stk16" contextRef="#ctx0" brushRef="#br0">7553 9259 0,'-22'0'47,"44"45"-28,133 110 6,-110-111-20,65 67 3,-43-45 7,-1-21-14,-21-1 11,88 89 7,-89-111-18,0 22 8,23 23 16,-45-23-18,-22 22 127,-67 1-124,1-45-3,-67 89 1,44-67 0,1 23-1,-67 66 2,66-45-1,-66 45 0,22-44 0,111-67 5,-22 44 4</inkml:trace>
    </iact:actionData>
  </iact:action>
  <iact:action type="add" startTime="43507">
    <iact:property name="dataType"/>
    <iact:actionData xml:id="d17">
      <inkml:trace xmlns:inkml="http://www.w3.org/2003/InkML" xml:id="stk17" contextRef="#ctx0" brushRef="#br0">8439 8351 0,'0'22'46,"0"45"-35,45-1-3,21 23 18,-66-23-13,0-43-5,0 21 24,0-22-16,0 22-8,0 1 10,0 21-4,0-44-6,0 0 0,0 0 0,0 23 0</inkml:trace>
    </iact:actionData>
  </iact:action>
  <iact:action type="add" startTime="44372">
    <iact:property name="dataType"/>
    <iact:actionData xml:id="d18">
      <inkml:trace xmlns:inkml="http://www.w3.org/2003/InkML" xml:id="stk18" contextRef="#ctx0" brushRef="#br0">10256 10943 0,'22'0'40,"0"0"6,0 0-29,0 0-9,0 0 11,0 0-5,1 0 2,-1 0 2</inkml:trace>
    </iact:actionData>
  </iact:action>
  <iact:action type="add" startTime="47692">
    <iact:property name="dataType"/>
    <iact:actionData xml:id="d19">
      <inkml:trace xmlns:inkml="http://www.w3.org/2003/InkML" xml:id="stk19" contextRef="#ctx0" brushRef="#br0">9990 8927 0</inkml:trace>
    </iact:actionData>
  </iact:action>
  <iact:action type="add" startTime="48129">
    <iact:property name="dataType"/>
    <iact:actionData xml:id="d20">
      <inkml:trace xmlns:inkml="http://www.w3.org/2003/InkML" xml:id="stk20" contextRef="#ctx0" brushRef="#br0">9680 9082 0,'0'0'0,"22"0"1,22 0 8,0-22-1,1 22 0,21-44 0,-44 44 3,45 0 4,-45-22-9,22 22 3,-22 0 11,-22-23-8,45 23 70,-23 0-69,22 0 3,-22 23 1,45-1-11,-67 0 3,22 0 0,0 0-2,0-22 1,0 22 8,-22 1-8,0-1 0,45 44 0,-23-44 12,-22 133 2,22-110-16,-22-23 2,0 22-1,22 67 2,-22-89 8,0 44-3,0-21-8,0-23-4,0 0 8,0 22 4,0-21-12,0-1 5,0 0 5,0 0 15,0 22-18,0-22 11,-44 23-3,22-23-15,-1 0 7,1 22 3,-66 45 11,66-67-19,-45 22 17,23-21 0,22-1-14,-133 44 21,110-66-25,-110 67 22,111-67-18,0 0 2,22 0-2,-23 0 2,1 44-1,22-44 3,-23 0 18,68 0 195,65 0-216,-43 0 0,21-22 0,-22 22-1,23 0 1,-1 0 0,-22 0 2,1 0 2,-23 0-9,22 0 4,23 0 3,-45 0 2,22 0 0,-22 0 10,0 0-21,23 0 8,43 0 9,-21 0-9,88 0 13,-89 0-16,1 0 18,-45 0-15,0 0 46</inkml:trace>
    </iact:actionData>
  </iact:action>
  <iact:action type="add" startTime="53016">
    <iact:property name="dataType"/>
    <iact:actionData xml:id="d21">
      <inkml:trace xmlns:inkml="http://www.w3.org/2003/InkML" xml:id="stk21" contextRef="#ctx0" brushRef="#br0">10388 8728 0,'-44'22'88,"-44"89"-70,43-89-18,1 22 9,-45 67 14,1 0-22,66-67 7,-67 22 0,0 23 0,45-45 5,-133 134 10,133-156-19,-1 177 28,45-177 87,89 0-106,44-22 4,22 0-15,0 0 8,332 0 13,-332 0-15,22 0 0,1 23 1,154-23 11,-244 0-18,-65 0 8,-46-23 46,1 1-29</inkml:trace>
    </iact:actionData>
  </iact:action>
  <iact:action type="add" startTime="53908">
    <iact:property name="dataType"/>
    <iact:actionData xml:id="d22">
      <inkml:trace xmlns:inkml="http://www.w3.org/2003/InkML" xml:id="stk22" contextRef="#ctx0" brushRef="#br0">10411 8971 0,'0'67'65,"0"132"-41,0-44-17,0 155 12,0-154-16,-23 21 10,23 66 2,0-154-10,0 0 4,0-23 12,0-44-20,0 0 16,0 1 135,0-1-139,0 22 6</inkml:trace>
    </iact:actionData>
  </iact:action>
  <iact:action type="add" startTime="54654">
    <iact:property name="dataType"/>
    <iact:actionData xml:id="d23">
      <inkml:trace xmlns:inkml="http://www.w3.org/2003/InkML" xml:id="stk23" contextRef="#ctx0" brushRef="#br0">10588 9414 0,'0'-22'13,"0"0"-4,0-44 17,0-1-13,0 1-4,0-23 15,0 23-17,0 21 0,0-21 2,0-23 16,0 45-18,-22 0 10,-23 22 6,23-23 2,-22 45-2,0 0-22,-23-22 6,23 22 2,-111-22 20,111 22-28,-1 0 8,1 0 0,-67 0 19,89 0-26,-22 22 7,44 0 0,-111 67 19,45 0-26,43-23 7,1-22 0,-66 200 16,21-178-20,67-21 4,-22-1 0,-22 67 16,44-67-11,22-22 2,22 45 0,-22-67-8,45 66 12,-45-44-13,177 67 17,-110-67-10,88 45 9,-110-45-22,-1 0 6,23 22 10,-23 0 4,-44 1-20,45-23 8,-45 22 8,44 23 4,-44-45-20,1-22 8,-1 44 8,0 0-9,44 45 14,-44-45-21,1 45 7,-23-67 12,0 22-1,0-21-18,0 21 7,0-22 0,0 0-1,0 0 2,0 0 8,0 1-5,-23 43-10,-21-66 17,-67 66 7,89-66-19,-133 0 18,133 0-22,-22 0 6,-45 0 5,45 0-13,-23 0 19,45 0-15,-22 0 3,0 0 13,21 0-19,1 0 7,-44-44 0,-156-89 19,156 67-26,-23-1 7,67 67 0,0-66 14,0 22-15,22 21 9,-22-21 8,22 22-11,0 0-6,0 0 0,22-23-1,66 1 3,134-111 18,-111 89-22,-23 21-1,-21 1 15,66-22-17,-67-1 5,-44 45 5,111-45 8,-89 67-12,45-44 16,-45 0-21,-21 44 5,-1-44 7,22-1 3,-44 23-14,44 0 12,-44 0 38,0 0-48,0-1 2,22 1-1,-22-22 0,0-45 23,0 45-31,0 0 9,0 0 0,0-23 20,0 45-28,-22 22 36,0-67-16,0 67-5,0-44-5,-22 22 7,-1 0-17,45 0 8,-22 0 18,0-1-14</inkml:trace>
    </iact:actionData>
  </iact:action>
  <iact:action type="add" startTime="62819">
    <iact:property name="dataType"/>
    <iact:actionData xml:id="d24">
      <inkml:trace xmlns:inkml="http://www.w3.org/2003/InkML" xml:id="stk24" contextRef="#ctx0" brushRef="#br0">13932 9747 0,'0'-45'171,"0"23"-150,0-22-5,23 0-5,-23-23 16,0 23-26,0 0 16,0-1-9,0 1 8,0 22-8,0-45 0,-45 45-1,1-22 2,22 0-1,-23 22 0,45-1 0,-44 1 0,-44-44-1,65 66 4,-65-22 5,66 22 4,0 0 8,-1 0-22,-21 0 5,-22 44 3,-23-22 1,45 22-7,22-21 4,-1-23 0,-43 66-11,66-44 5,0 22 11,0-21-6,0 21 16,0 0-26,22 23 8,22-23 7,-21-22-8,21 22 0,22 23 0,45 21 0,0-21 8,-67-45-8,45 22 0,-1 23 0,-43-45 0,-1 0-1,-44 0 3,22-22 6,22 22-9,-44 1 18,0-1-18,0 44 21,0 1 0,0-45-20,-22 0 4,-89 67 15,89-67-18,-44-22 49,22-22-44,21 22-6,23-23 1,-22 1-2,0 0 0,0 22 2,22-22-1,-22-22 24,-22-1-32,44 23 9,0-66 9,0 65-13,0-43 6,0-23 4,88 23-9,-66-23 3,0 67 10,45-22-16,-45 0 6,67 21-1,-45-21 0,-22 44 0,0-22 8,0 0-8,1 0 8,-1 22 1,0-23 10</inkml:trace>
    </iact:actionData>
  </iact:action>
  <iact:action type="add" startTime="64592">
    <iact:property name="dataType"/>
    <iact:actionData xml:id="d25">
      <inkml:trace xmlns:inkml="http://www.w3.org/2003/InkML" xml:id="stk25" contextRef="#ctx0" brushRef="#br0">17299 9481 0,'0'-22'100,"0"-45"-70,0 45-29,0-44 7,-22 21 1,22-21 21,0 44-29,-22 0 7,0 0 8,-23-45-8,23 67 0,-44-66 0,-67 21 1,22 23-2,67 0 1,0 0 0,-23 22 4,-66-22 16,111 22-26,0 0 5,-22 0 40,21 44-15,1-22-22,22 89 21,0-67-24,0 23 1,0-1 0,0-44 0,0 0 7,45 23-14,-1 43 7,0-66 0,-22 23 0,0-45-1,-22 22 2,45-22-2,-1 44 2,-22-22-1,67 1 0,22 65 0,-89-66 0,22 23-1,22-23 3,23 44-3,22-21 3,0 43 10,-89-66-19,-22 0 9,22-22-3,0 23 2,22 21 10,-44-22-6,0 0 10,0 0-12,0 0 2,0 23 11,0-23-13,-110 44 3,-1 1-6,89-45-1,-45 22 0,45-44 10,-44 0-10,43 0 34,-21 0-25,22 0-8,0-44 8,0 44-8,22-22 0,-22-45 0,-1 1 0,23 22 3,0-89 4,0 44-8,45 1 1,-23 65-1,44-43 4,-66-23-6,89-21 19,-89 65-5,0 23-6,22 22 3,-22-44-8,44 22 16,-21-23 10,-23 23-4</inkml:trace>
    </iact:actionData>
  </iact:action>
  <iact:action type="add" startTime="69173">
    <iact:property name="dataType"/>
    <iact:actionData xml:id="d26">
      <inkml:trace xmlns:inkml="http://www.w3.org/2003/InkML" xml:id="stk26" contextRef="#ctx0" brushRef="#br0">1196 15174 0,'23'0'67,"154"0"-45,-67 0-16,378 0 21,-245 0-24,45 0 7,333 0 5,-289 0-3,266 0 8,-377 0-20,-43 0 9,-46 0 16</inkml:trace>
    </iact:actionData>
  </iact:action>
  <iact:action type="add" startTime="72260">
    <iact:property name="dataType"/>
    <iact:actionData xml:id="d27">
      <inkml:trace xmlns:inkml="http://www.w3.org/2003/InkML" xml:id="stk27" contextRef="#ctx0" brushRef="#br0">18362 8573 0,'22'22'104,"-22"67"-83,0-67-20,23 0 8,-23 22-1,22 0 0,-22-21 11,0-1-15,0 22 39,0-22-22,22 0-12,-22 0 8</inkml:trace>
    </iact:actionData>
  </iact:action>
  <iact:action type="add" startTime="74740">
    <iact:property name="dataType"/>
    <iact:actionData xml:id="d28">
      <inkml:trace xmlns:inkml="http://www.w3.org/2003/InkML" xml:id="stk28" contextRef="#ctx0" brushRef="#br0">22504 8462 0,'-22'0'111,"0"22"-103,22 22-1,0-21 3,0 65 7,0-21-11,0-23 4,0 45 5,0-45 0,-22 0-7,22-22 32</inkml:trace>
    </iact:actionData>
  </iact:action>
  <iact:action type="add" startTime="78037">
    <iact:property name="dataType"/>
    <iact:actionData xml:id="d29">
      <inkml:trace xmlns:inkml="http://www.w3.org/2003/InkML" xml:id="stk29" contextRef="#ctx0" brushRef="#br0">9968 11209 0,'44'0'135,"0"0"-128,1 0 4,-23 0 1,22 0-3,0 0 0,1 0 10,-1 0 7,-22 0-24,22 0 17,-22 0 91</inkml:trace>
    </iact:actionData>
  </iact:action>
  <iact:action type="add" startTime="79012">
    <iact:property name="dataType"/>
    <iact:actionData xml:id="d30">
      <inkml:trace xmlns:inkml="http://www.w3.org/2003/InkML" xml:id="stk30" contextRef="#ctx0" brushRef="#br0">10499 6513 0,'0'44'47,"0"22"-37,0 112 9,0-90-17,0 1 8,0 44-3,0-22 1,0-23 0,0-44 4,0 134 15,0-112-26,0-22 7,0 23-1,0-23 2,0-22-1,0 45 6,0-45-12,-22-22 10,22 22 4</inkml:trace>
    </iact:actionData>
  </iact:action>
  <iact:action type="add" startTime="79661">
    <iact:property name="dataType"/>
    <iact:actionData xml:id="d31">
      <inkml:trace xmlns:inkml="http://www.w3.org/2003/InkML" xml:id="stk31" contextRef="#ctx0" brushRef="#br0">10278 7509 0,'0'45'46,"0"43"-38,0-43 0,0 43 0,0-43 3,88 176 16,-88-199-25,45 23 6,-45-23 8,66-22 71,-22-45-77,67-21-3,-44-23 2,43 45-2,-21-22 4,155-156 3,-178 200-8,0-67 22,-66 67 42</inkml:trace>
    </iact:actionData>
  </iact:action>
  <iact:action type="add" startTime="81084">
    <iact:property name="dataType"/>
    <iact:actionData xml:id="d32">
      <inkml:trace xmlns:inkml="http://www.w3.org/2003/InkML" xml:id="stk32" contextRef="#ctx0" brushRef="#br0">9237 12671 0,'22'-22'19,"0"-1"-16,0 23 6,0-44-1,23 44 0,-23 0 0,22 0-1,0 0 2,67 0 13,-44 67-8,-23-45 4,-44 44-17,0-44 10,0 45 9,0-1-19,0 1 10,-44-1 8,-23-22-17,45 1 13,-67-1-13,45-44 10,-67 0-8,89 0 5,-44 44 14,88-44 57,89 0-68,88 0 2,-133 0-8,89 0 23,-66 0-27,-23 0 7,-21 0-1,-23 0 0,0 0 4</inkml:trace>
    </iact:actionData>
  </iact:action>
  <iact:action type="add" startTime="81725">
    <iact:property name="dataType"/>
    <iact:actionData xml:id="d33">
      <inkml:trace xmlns:inkml="http://www.w3.org/2003/InkML" xml:id="stk33" contextRef="#ctx0" brushRef="#br0">10699 12449 0,'-23'45'40,"23"65"-33,-22-65 0,-22 21 3,0 67 10,-1-67-19,45-21 9,-66 43 8,22-88-14,21 22 4,1 1 2,0-1 36</inkml:trace>
    </iact:actionData>
  </iact:action>
  <iact:action type="add" startTime="82019">
    <iact:property name="dataType"/>
    <iact:actionData xml:id="d34">
      <inkml:trace xmlns:inkml="http://www.w3.org/2003/InkML" xml:id="stk34" contextRef="#ctx0" brushRef="#br0">10322 12604 0,'0'-22'7,"22"22"14,22 22-17,23 67 4,-45-45 2,155 156 11,-177-156-20,89 22 8,-23 1 11,-66-45-18,22-22 15,23 0 40</inkml:trace>
    </iact:actionData>
  </iact:action>
  <iact:action type="add" startTime="82422">
    <iact:property name="dataType"/>
    <iact:actionData xml:id="d35">
      <inkml:trace xmlns:inkml="http://www.w3.org/2003/InkML" xml:id="stk35" contextRef="#ctx0" brushRef="#br0">11474 12338 0,'0'0'0,"0"-22"13,-22 22 64,-1 0-61,-43 0-13,0 0 18,-1 22 3,23 23-22,44-23 7,0 0 11,0 0 1,0 23 8,0-23-28,0 22 8,0-22 0,66 67 20,-44-67-28,1 0 8,-1 0 0,22 22-2,-22-21 15,22 21-21,-21-22 8,43 45 7,-66-45-2,22 22 4,23-22-10,-45 0 13,0 23-2,0-1-18,-67 0 5,1-22 7,-134 45 15,178-67-20,-22 0 13,22 0-4,-23 0-15,23-22 6,22-45 13,0-21-6,0 43-12,0-21 6,0 22 3,111-112 12,-89 112-21,67 0 6,-45 0-1,0 21 0,1-21 0,-1 22 0,0-22 0,-22 44 8,23-67-8,-23 23 0,0 44 1,0-67-2,-22 45 0,0-22 2</inkml:trace>
    </iact:actionData>
  </iact:action>
  <iact:action type="add" startTime="83815">
    <iact:property name="dataType"/>
    <iact:actionData xml:id="d36">
      <inkml:trace xmlns:inkml="http://www.w3.org/2003/InkML" xml:id="stk36" contextRef="#ctx0" brushRef="#br0">10056 14509 0,'0'-22'29,"45"22"-9,-45 44-18,44 1 8,-44 110 9,0-89-16,0-21 9,0 21 4,0-22-11,0-22 25,0 1-28,0-1 7,0 22 102,0-22-91,0 0-16,0 0 4,0 23 0</inkml:trace>
    </iact:actionData>
  </iact:action>
  <iact:action type="add" startTime="84820">
    <iact:property name="dataType"/>
    <iact:actionData xml:id="d37">
      <inkml:trace xmlns:inkml="http://www.w3.org/2003/InkML" xml:id="stk37" contextRef="#ctx0" brushRef="#br0">11230 14288 0,'-22'0'64,"-67"22"-41,89 0-22,-66 22 6,22 1 2,-67 65 20,89-65-22,-23-1-4,23-22 7,0 22 16,22-21-23,0 43 23,-44-44-15,44 23 10,0-23-14,0 22 18,0 0-1,0-22 0,22 1 70,0-23-52,0 0-34,0 0 16,1 0-13,-1 0 9,22 0-5,-22-23 5,22 1-15,-44 0 12,23-44 6,-1 44-15,-22-1 0,0 1 8,0 0 91,-22 22-94,-23 0 163,23 0-160,0 0 100,-44-44-94</inkml:trace>
    </iact:actionData>
  </iact:action>
  <iact:action type="add" startTime="87508">
    <iact:property name="dataType"/>
    <iact:actionData xml:id="d38">
      <inkml:trace xmlns:inkml="http://www.w3.org/2003/InkML" xml:id="stk38" contextRef="#ctx0" brushRef="#br0">13977 11895 0,'-22'23'63,"22"-1"-54,-45 111 7,45-67-9,0 1 5,-22 132 1,0-44-6,0-22 1,22-22 0,0-23 16,-22-43-16,-1-23 80,-21-22-63</inkml:trace>
    </iact:actionData>
  </iact:action>
  <iact:action type="add" startTime="88116">
    <iact:property name="dataType"/>
    <iact:actionData xml:id="d39">
      <inkml:trace xmlns:inkml="http://www.w3.org/2003/InkML" xml:id="stk39" contextRef="#ctx0" brushRef="#br0">14752 11563 0,'-22'0'65,"-45"22"-59,1 45 11,-111 154 6,177-154-14,-45 21 10,1 1-16,44-45 10,-66 67 1,66-89-9,-23 22 5,23 23-3,0-1 19,0-43-11,0 21-8,0-22 9,23 44 7,-1-43 2,0-1-17,0-22 32,0 0-8,23 0-25,-1 0 10,111 0 14,-133-22-30,44-23 8,-43 23 9,-1-22-13,-22 22 20,0 0-19,0-1 24,0-21-28,0 22 43,-22 0-42,-23 0 6,-21-1 7,-1 1-9,67 0 4,-44 22 3,22 0 50,-22 0 16,-1 0-64</inkml:trace>
    </iact:actionData>
  </iact:action>
  <iact:action type="add" startTime="89693">
    <iact:property name="dataType"/>
    <iact:actionData xml:id="d40">
      <inkml:trace xmlns:inkml="http://www.w3.org/2003/InkML" xml:id="stk40" contextRef="#ctx0" brushRef="#br0">17410 11785 0,'-22'44'37,"22"22"-20,0-21-9,0 43 0,-22-21 4,-23 287 15,23-287-18,22-45-2,0 22 2,-22-22-1,22 0-1,0 1 14,0-1 9</inkml:trace>
    </iact:actionData>
  </iact:action>
  <iact:action type="add" startTime="90212">
    <iact:property name="dataType"/>
    <iact:actionData xml:id="d41">
      <inkml:trace xmlns:inkml="http://www.w3.org/2003/InkML" xml:id="stk41" contextRef="#ctx0" brushRef="#br0">17897 11652 0,'0'44'47,"-44"23"-39,-45 132 16,67-133-15,0 45 9,22 0-13,-44-45 7,44 1 1,0-1-6,0-44 1,0 1 0,0-1 15,0 22-22,0 0 23,0-22-8,0 23 27,22-45 18,22 0-52,45 0 14,-67-45-7,0 1 0,-22 0-1,0 22 2,0-23-8,0 23 23,0-22 15,-22 22-23,22-23 1,-44 45-13,21 0 8,-21-22 3</inkml:trace>
    </iact:actionData>
  </iact:action>
  <iact:action type="add" startTime="94724">
    <iact:property name="dataType"/>
    <iact:actionData xml:id="d42">
      <inkml:trace xmlns:inkml="http://www.w3.org/2003/InkML" xml:id="stk42" contextRef="#ctx0" brushRef="#br0">20489 9481 0,'0'-22'6,"-45"22"14,23 0-15,0 0 3,0 0 1,-67 0 14,89 22-22,0 22 6,-44 89 1,0-44 0,44-67 0,0 67 0,0-23 0,0 0 0,0 1 0,0-23 0,22 23 12,-22-45-6,44-22 48,-22 0-50,23 0 5,-23 0-4,66-22 10,-65-23-15,21-21 11,0 44-15,-22-23 9,0-65 2,23 65-11,-45 23 6,22-66 13,-22 65-16,0 1 1,0 0 0,0 0 65,-89 0-52,67 0-20,-22 22 12,22 0 5,0 0-7</inkml:trace>
    </iact:actionData>
  </iact:action>
  <iact:action type="add" startTime="95727">
    <iact:property name="dataType"/>
    <iact:actionData xml:id="d43">
      <inkml:trace xmlns:inkml="http://www.w3.org/2003/InkML" xml:id="stk43" contextRef="#ctx0" brushRef="#br0">23678 9525 0,'22'0'49,"0"22"-30,-22 45 9,0 88-14,0-66-7,0 110 21,0-155-26,0 0 7,0 1 9,23-45 69,-1 0-32,22 0-43,0-67 5,1 23-15,-45 0 8,44-133 13,-22 110-7,-22 45 0,22 0-9,-22-23 11,0 1-3,0 22-2,0-22 6,0-23-9,-22 1 16,-44 21-22,44 1 20,-23 22-5,23-22-14,-22 22 17,44-1-21,-22 1 12,-1 22 4,1 0 138,0 22-142,0 89 6,-22-22-10,22-23 18,22-21-23,0-1 20,0-22 17,0 0 8,0 0-27</inkml:trace>
    </iact:actionData>
  </iact:action>
  <iact:action type="add" startTime="99652">
    <iact:property name="dataType"/>
    <iact:actionData xml:id="d44">
      <inkml:trace xmlns:inkml="http://www.w3.org/2003/InkML" xml:id="stk44" contextRef="#ctx0" brushRef="#br0">9901 15196 0,'67'0'136,"21"22"-129,45 0 0,-44-22 2,21 0-1,-43 0 0,-1 0-1,23 0 2,66 0-2,0 0 3,22 0 10,-155 0-18,1 0 11,-1 0 4,0 0 27</inkml:trace>
    </iact:actionData>
  </iact:action>
  <iact:action type="add" startTime="100916">
    <iact:property name="dataType"/>
    <iact:actionData xml:id="d45">
      <inkml:trace xmlns:inkml="http://www.w3.org/2003/InkML" xml:id="stk45" contextRef="#ctx0" brushRef="#br0">9879 14443 0,'44'0'89,"-22"0"-84,67 44 9,88 111 12,-88-88-25,-45-23 7,0-22 3,67 89 17,-89-89-28,1 0 19</inkml:trace>
    </iact:actionData>
  </iact:action>
  <iact:action type="add" startTime="101587">
    <iact:property name="dataType"/>
    <iact:actionData xml:id="d46">
      <inkml:trace xmlns:inkml="http://www.w3.org/2003/InkML" xml:id="stk46" contextRef="#ctx0" brushRef="#br0">13512 14930 0,'22'0'33,"0"-22"-19,0 0-5,0-22-1,-22-23 0,22 1 0,23-23 3,-23-66 16,-22 111-26,0-23 8,0-21 0,0-1 4,22-22-12,0 0 8,22-199 15,-22 200-16,-22 21-1,0 23 2,0 21-1,0 23 0,0-44-1,0 43 19,23 23 41,-23 67-31,0-23-26,-23 1 3,-43 43-12,66-44 7,-89 23 0,67-23 0,-22 23 3,0-1 1,-1-22-11,23 1 7,-22-1-1,22-44 2</inkml:trace>
    </iact:actionData>
  </iact:action>
  <iact:action type="add" startTime="102340">
    <iact:property name="dataType"/>
    <iact:actionData xml:id="d47">
      <inkml:trace xmlns:inkml="http://www.w3.org/2003/InkML" xml:id="stk47" contextRef="#ctx0" brushRef="#br0">13910 13424 0,'22'0'55,"1"0"-39,43 22-8,0 44 8,-21-21-8,-23-23 0,0 22 0,0 1 0,22-1 8,-21-22 2,-23 22 2,22-44-19,0 22 9</inkml:trace>
    </iact:actionData>
  </iact:action>
  <iact:action type="add" startTime="104228">
    <iact:property name="dataType"/>
    <iact:actionData xml:id="d48">
      <inkml:trace xmlns:inkml="http://www.w3.org/2003/InkML" xml:id="stk48" contextRef="#ctx0" brushRef="#br0">14398 14443 0,'22'-44'40,"0"44"-4,44 0-34,-21 0 8,154 0 8,-110-23-13,43 1 6,46-22 5,-90 44-11,1-22 25,-89 44 92,0 22-110,0 67 4,0-89-12,-22 45 5,22 21 13,0-44-21</inkml:trace>
    </iact:actionData>
  </iact:action>
  <iact:action type="add" startTime="104941">
    <iact:property name="dataType"/>
    <iact:actionData xml:id="d49">
      <inkml:trace xmlns:inkml="http://www.w3.org/2003/InkML" xml:id="stk49" contextRef="#ctx0" brushRef="#br0">13999 11851 0,'0'-22'32,"66"66"-15,-21-22-12,198 200 21,-132-133-20,0-23 3,-1 45 10,-43-23-6,-1-21-6,1-45 1,-23 0 0,-22 45 3,0-67 1,23 22-11,-23 0 7,-22 0 8</inkml:trace>
    </iact:actionData>
  </iact:action>
  <iact:action type="add" startTime="105804">
    <iact:property name="dataType"/>
    <iact:actionData xml:id="d50">
      <inkml:trace xmlns:inkml="http://www.w3.org/2003/InkML" xml:id="stk50" contextRef="#ctx0" brushRef="#br0">17498 13269 0</inkml:trace>
    </iact:actionData>
  </iact:action>
  <iact:action type="add" startTime="106552">
    <iact:property name="dataType"/>
    <iact:actionData xml:id="d51">
      <inkml:trace xmlns:inkml="http://www.w3.org/2003/InkML" xml:id="stk51" contextRef="#ctx0" brushRef="#br0">16945 12117 0,'22'0'107,"22"0"-99,67 0 0,22 66 0,-45-43 3,289 176 15,-222-88-24,22-45 7,-66-22-1,-22-21 0,-23-1 0,-66 0 0,22-22 0</inkml:trace>
    </iact:actionData>
  </iact:action>
  <iact:action type="add" startTime="107144">
    <iact:property name="dataType"/>
    <iact:actionData xml:id="d52">
      <inkml:trace xmlns:inkml="http://www.w3.org/2003/InkML" xml:id="stk52" contextRef="#ctx0" brushRef="#br0">17698 13734 0,'66'0'98,"23"0"-88,-1 0 2,1-22-7,0 22 1,-67 0 3,66 0 21,-43 0-29,-23 0 119,-22 22-111,0 111 16,0-22-19,0-45 3,0 23-2,0-45 5,0 111 13,0-111-21,0 23 8,0-45-6,0 44 19,0-43-13</inkml:trace>
    </iact:actionData>
  </iact:action>
  <iact:action type="add" startTime="108340">
    <iact:property name="dataType"/>
    <iact:actionData xml:id="d53">
      <inkml:trace xmlns:inkml="http://www.w3.org/2003/InkML" xml:id="stk53" contextRef="#ctx0" brushRef="#br0">20976 13269 0,'22'0'71,"0"0"-63,0 0 1,-22 133 17,0-89-21,23 133 18,21-66-22,-22-45 7,22 89 15,-44-132-23,22 65 9,-22-43 4,45 21 10,-45-22-9,0-22 8,0 1-14</inkml:trace>
    </iact:actionData>
  </iact:action>
  <iact:action type="add" startTime="109748">
    <iact:property name="dataType"/>
    <iact:actionData xml:id="d54">
      <inkml:trace xmlns:inkml="http://www.w3.org/2003/InkML" xml:id="stk54" contextRef="#ctx0" brushRef="#br0">15372 14554 0,'-22'0'47,"0"0"26,22 66-44,0-22-28,0-22 8,0 23-1,0-23 0,0 44-1,0-43 6,0 87 15,0-65-27,0-1 6,0 22 16</inkml:trace>
    </iact:actionData>
  </iact:action>
  <iact:action type="add" startTime="118509">
    <iact:property name="dataType"/>
    <iact:actionData xml:id="d55">
      <inkml:trace xmlns:inkml="http://www.w3.org/2003/InkML" xml:id="stk55" contextRef="#ctx0" brushRef="#br0">10942 15395 0,'0'-22'65,"44"22"-59,156-22 15,-134 22-20,45 0 11,288 0 7,-156 0-18,67 0 8,399 0 15,-266 0-15,310-44 9,-420-1-13,21 23 7,288 0 4,-287 22-12,-45 0 5,332 0 13,-332-22-21,0 0 8,178-23 8,-245 1-11,355-44 19,-443 43-18,45 23 2,-23 0 2,443 22 9,-421 0-11,377-44 17,-443 44-21,22 0 3,-22 0 1,155-45 17,-266 45-13,0 0-3,1 0 11,-1 0-21,0 0 10,22 0 8,23 0-13,-1 0 7,23 0 2,-45 0-9,-22 0 12</inkml:trace>
    </iact:actionData>
  </iact:action>
  <iact:action type="add" startTime="121308">
    <iact:property name="dataType"/>
    <iact:actionData xml:id="d56">
      <inkml:trace xmlns:inkml="http://www.w3.org/2003/InkML" xml:id="stk56" contextRef="#ctx0" brushRef="#br0">4297 12981 0,'22'0'63,"-22"22"-55,200 177 20,-200-177-25,88 67 6,-21 22 4,-1 155 7,-44-200-13,-22 178 20,0-178-23,0 1 6,0 21 3,-66 1-12,44 22 8,-45-23 12,23-88-18,44 22 5,-22 1 24,-22-1 34</inkml:trace>
    </iact:actionData>
  </iact:action>
  <iact:action type="add" startTime="122029">
    <iact:property name="dataType"/>
    <iact:actionData xml:id="d57">
      <inkml:trace xmlns:inkml="http://www.w3.org/2003/InkML" xml:id="stk57" contextRef="#ctx0" brushRef="#br0">1750 13003 0,'-44'0'102,"-23"0"-94,45 0 1,-111 66 20,89-21-28,-45-1 8,1-44-1,21 89 1,-43-1 11,21-21-18,67-23 8,-45 22-3,-21 1 2,66-45-2,-23 22 5,-87 156 16,132-134-20,0-44 4,0 133 16,0-132-20,0 21 3,0 111 16,0-89-26,0-21 8,44 43 0,44 67 18,-43-66-23,88 88 24,-45-66-24,-44-23 4,23-65 0,-67-1 4,66 22 4,1 23-12,-45-67 12,0 22 9,22 0-18</inkml:trace>
    </iact:actionData>
  </iact:action>
  <iact:action type="add" startTime="125869">
    <iact:property name="dataType"/>
    <iact:actionData xml:id="d58">
      <inkml:trace xmlns:inkml="http://www.w3.org/2003/InkML" xml:id="stk58" contextRef="#ctx0" brushRef="#br0">25738 8706 0,'22'0'9,"-22"66"18,0-22-26,0 1 8,0 88 15,0-67-24,0 1 8,0 21 1,0 178 20,0-177-28,0 21 8,0 23 0,67 199 18,-45-221-24,0-22 6,-22-67 0,22 177 19,-22-176-26,22-1 7,-22 0 0,22 0 17</inkml:trace>
    </iact:actionData>
  </iact:action>
  <iact:action type="add" startTime="127238">
    <iact:property name="dataType"/>
    <iact:actionData xml:id="d59">
      <inkml:trace xmlns:inkml="http://www.w3.org/2003/InkML" xml:id="stk59" contextRef="#ctx0" brushRef="#br0">9790 11209 0,'89'0'117,"-23"0"-108,200 0 19,-177 0-26,-1 0 7,-21 0 0,88 0 16,-133 0-19,0 0 16,0 0-2</inkml:trace>
    </iact:actionData>
  </iact:action>
  <iact:action type="add" startTime="128013">
    <iact:property name="dataType"/>
    <iact:actionData xml:id="d60">
      <inkml:trace xmlns:inkml="http://www.w3.org/2003/InkML" xml:id="stk60" contextRef="#ctx0" brushRef="#br0">13290 10699 0,'89'0'123,"-1"0"-121,1 0 8,66 0 10,-22 0-18,22 0 7,66 0 12,-154 0-18,44 0 28</inkml:trace>
    </iact:actionData>
  </iact:action>
  <iact:action type="add" startTime="128880">
    <iact:property name="dataType"/>
    <iact:actionData xml:id="d61">
      <inkml:trace xmlns:inkml="http://www.w3.org/2003/InkML" xml:id="stk61" contextRef="#ctx0" brushRef="#br0">16701 10566 0,'22'0'56,"0"0"19,23 0-65,65 0 11,-21 0-21,-23 0 10,134 0 13,-156 0-14,-22 0 11,0 0 8,1 0 76,-1 0-96</inkml:trace>
    </iact:actionData>
  </iact:action>
  <iact:action type="add" startTime="129469">
    <iact:property name="dataType"/>
    <iact:actionData xml:id="d62">
      <inkml:trace xmlns:inkml="http://www.w3.org/2003/InkML" xml:id="stk62" contextRef="#ctx0" brushRef="#br0">19868 10566 0,'23'0'55,"21"0"-33,0 0-13,45 0 0,177 0 20,-178 0-28,1 0 9,199 0 7,-266 0-3</inkml:trace>
    </iact:actionData>
  </iact:action>
  <iact:action type="add" startTime="130908">
    <iact:property name="dataType"/>
    <iact:actionData xml:id="d63">
      <inkml:trace xmlns:inkml="http://www.w3.org/2003/InkML" xml:id="stk63" contextRef="#ctx0" brushRef="#br0">10278 15661 0,'66'0'84,"23"0"-82,-1 0 9,67 0 7,-88 0-15,21 0 9,112 0 5,-112 0-13,-21 0 5,-45 0 10</inkml:trace>
    </iact:actionData>
  </iact:action>
  <iact:action type="add" startTime="131599">
    <iact:property name="dataType"/>
    <iact:actionData xml:id="d64">
      <inkml:trace xmlns:inkml="http://www.w3.org/2003/InkML" xml:id="stk64" contextRef="#ctx0" brushRef="#br0">14708 13003 0,'44'0'95,"22"0"-90,45 0 17,-44 0-20,-45 0 6,22 0 13,0 0-10,-22 0 53</inkml:trace>
    </iact:actionData>
  </iact:action>
  <iact:action type="add" startTime="132119">
    <iact:property name="dataType"/>
    <iact:actionData xml:id="d65">
      <inkml:trace xmlns:inkml="http://www.w3.org/2003/InkML" xml:id="stk65" contextRef="#ctx0" brushRef="#br0">18052 13003 0,'44'0'108,"1"0"-99,176-22 15,-132 22-16,88-22 11,-88 22-16,-67-22 10,0 22 3</inkml:trace>
    </iact:actionData>
  </iact:action>
  <iact:action type="add" startTime="133061">
    <iact:property name="dataType"/>
    <iact:actionData xml:id="d66">
      <inkml:trace xmlns:inkml="http://www.w3.org/2003/InkML" xml:id="stk66" contextRef="#ctx0" brushRef="#br0">20799 11785 0,'-22'0'71,"22"44"-48,0 22-23,-23 1 8,23 66 11,0-89-11,67 89 15,-45-89-16,89 23 20,-111-45-23,22-22 40,22 0-41,-22 0 15,111-44 8,-111 21-21,45-21 18,-67-22-14,0-23 14,0 45-22,0-1 6,-44 1 2,-1 0 3,1 0 6,22 21-17,-45-43 9,-43-23 14,110 67-18</inkml:trace>
    </iact:actionData>
  </iact:action>
  <iact:action type="add" startTime="133925">
    <iact:property name="dataType"/>
    <iact:actionData xml:id="d67">
      <inkml:trace xmlns:inkml="http://www.w3.org/2003/InkML" xml:id="stk67" contextRef="#ctx0" brushRef="#br0">25007 11630 0,'-22'0'38,"0"0"-21,-22 0 6,21 0-22,1 0 6,0 0 2,-44 155 17,66-45-22,0-87 5,0 65 0,0 67 19,0-133-26,22 23 7,0-23 12,22 0-19,-44 0 7,45 0-1,-1-22 0,0 0 0,-22 45 1,23-45 62,-23-23-54,22-87 7,-22 65-8,-22 1 13,0 0-28,0 22 8,0-1 0,0-43 19,0 22-17,0 22-2,-22-89 19,22 67-26,-66-23 7,43 67 0,-21-66 19,22 66-26,22-23 7,-22 1-1,0 0 13</inkml:trace>
    </iact:actionData>
  </iact:action>
  <iact:action type="add" startTime="136059">
    <iact:property name="dataType"/>
    <iact:actionData xml:id="d68">
      <inkml:trace xmlns:inkml="http://www.w3.org/2003/InkML" xml:id="stk68" contextRef="#ctx0" brushRef="#br0">8860 16304 0,'22'0'72,"45"0"-64,43 0 0,90 0 0,88 0-1,66 0 3,1152 0 10,-354 0-18,-22 0 9,1085 0 6,-1130 0-12,1861 0 22,-2060 0-22,1528 0 23,-1683 0-25,-66 0 7,464 0 6,-752 0-9,-67 0 4,310 0 3,-310 22-7,465 0 21,-553-22-25,-23 22 7,111-22 6,-221 0-9,-23 0 56,-21 22-53,88-22 6,-67 0-9,-44 0 0</inkml:trace>
    </iact:actionData>
  </iact:action>
  <iact:action type="add" startTime="136781">
    <iact:property name="dataType"/>
    <iact:actionData xml:id="d69">
      <inkml:trace xmlns:inkml="http://www.w3.org/2003/InkML" xml:id="stk69" contextRef="#ctx0" brushRef="#br0">28352 15595 0,'88'88'48,"-43"-88"-42,65 67 7,422 154 7,-377-154-12,177 110 18,-265-133-21,-1-22 3,-66 1 2,44 21 14,-44-22 48,-66 22-52,0-44-19,21 22 9,-154 45 6,155-67-10,-89 22 7,-709 222 15,665-156-20,0-21-1,88-1 2,67-66 47,-22 0 9</inkml:trace>
    </iact:actionData>
  </iact:action>
  <iact:action type="add" startTime="140371">
    <iact:property name="dataType"/>
    <iact:actionData xml:id="d70">
      <inkml:trace xmlns:inkml="http://www.w3.org/2003/InkML" xml:id="stk70" contextRef="#ctx0" brushRef="#br0">10344 14731 0</inkml:trace>
    </iact:actionData>
  </iact:action>
  <iact:action type="add" startTime="140743">
    <iact:property name="dataType"/>
    <iact:actionData xml:id="d71">
      <inkml:trace xmlns:inkml="http://www.w3.org/2003/InkML" xml:id="stk71" contextRef="#ctx0" brushRef="#br0">13024 15107 0</inkml:trace>
    </iact:actionData>
  </iact:action>
  <iact:action type="add" startTime="141351">
    <iact:property name="dataType"/>
    <iact:actionData xml:id="d72">
      <inkml:trace xmlns:inkml="http://www.w3.org/2003/InkML" xml:id="stk72" contextRef="#ctx0" brushRef="#br0">15084 13380 0</inkml:trace>
    </iact:actionData>
  </iact:action>
  <iact:action type="add" startTime="141885">
    <iact:property name="dataType"/>
    <iact:actionData xml:id="d73">
      <inkml:trace xmlns:inkml="http://www.w3.org/2003/InkML" xml:id="stk73" contextRef="#ctx0" brushRef="#br0">18030 13114 0</inkml:trace>
    </iact:actionData>
  </iact:action>
  <iact:action type="add" startTime="143084">
    <iact:property name="dataType"/>
    <iact:actionData xml:id="d74">
      <inkml:trace xmlns:inkml="http://www.w3.org/2003/InkML" xml:id="stk74" contextRef="#ctx0" brushRef="#br0">21663 14930 0,'22'-44'46,"0"44"-37,89 0-2,-23 0 2,-21 0-1,66 0 4,66 0-8,67 0 7,420 0 4,-265 0-9,1506 0 22,-1196 0-25,709 0 23,-1196 0-19,-89 0 4,-67 0 17</inkml:trace>
    </iact:actionData>
  </iact:action>
  <iact:action type="add" startTime="148446">
    <iact:property name="dataType"/>
    <iact:actionData xml:id="d75">
      <inkml:trace xmlns:inkml="http://www.w3.org/2003/InkML" xml:id="stk75" contextRef="#ctx0" brushRef="#br0">3810 8905 0,'0'0'3,"-44"-22"14,-1 22-16,1 0 7,-22 0 1,-200 0 20,177 0-28,1 0 8,-1 0 3,-310 0 13,311 22-22,-67 22 9,0 1-5,-244 132 16,266-89-16,-199 156 21,221-177-26,-22-1 7,22 23 0,-154 110 17,220-155-22,-21 23 5,0-1 1,-23 45 16,67-22-23,0-23 6,22 0 0,0 67 16,0-66-19,22 66 15,22-67-19,23 45 12,88 66 2,-111-133-14,22 23 7,67 21 3,354 156 13,-309-177-21,420 176 26,-421-198-29,44 21 7,-66 0 1,-44-21-2,22 21 6,310 1 7,-332-45-12,310-22 18,-266 0-22,111-22 19,-134-45-21,-21-21 10,111-90 5,-156 90-15,45-23 8,354-310 15,-332 288-20,-67 0 5,1-22-3,-45 22 1,-22 23-1,0-23 2,0-133 17,0 177-16,-44-154 11,21 176-13,-154-199 18,133 222-20,-222-177 17,133 132-11,-110-66 7,132 111-18,-44-23 8,-266-66 17,288 111-22,22 0 5,1 22 0,43-22 15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11-08T10:52:47.7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286">
    <iact:property name="dataType"/>
    <iact:actionData xml:id="d0">
      <inkml:trace xmlns:inkml="http://www.w3.org/2003/InkML" xml:id="stk0" contextRef="#ctx0" brushRef="#br0">7598 5051 0,'22'0'95,"22"0"-86,200 0 16,-178 0-19,1 0 1,66 0 8,22 0-14,22 0 11,133 0 6,-155 0-17,-22 0 9,133 0 13,-156 0-23,23 0 9,67 0 9,-112 0-14,-21 0 8,43 0 4,-110-22-11,23 22 43,109 0-18,-65 0-29,-1 0 7,-21 0 1,43 0-2,-21 0 2,-23 0-2,0 0 1,1 0 10,43 0 8,-44 0-21,67 22 17,-67-22-20,1 0 11,43 0 3,-65 0-13,-1 0 10</inkml:trace>
    </iact:actionData>
  </iact:action>
  <iact:action type="add" startTime="14805">
    <iact:property name="dataType"/>
    <iact:actionData xml:id="d1">
      <inkml:trace xmlns:inkml="http://www.w3.org/2003/InkML" xml:id="stk1" contextRef="#ctx0" brushRef="#br0">10787 4984 0,'-22'0'55,"66"0"145,-22 0-183,-22-44-10,23 44 2,-1 0 13,0 0 155,0 0-129,0 0 51,-44 0 187,0 0-271,0 0 1,-89-22 12,89 22-8,-22 0 60,21 0-6,1 0-36,67-22 75,-23 0-93,44-23-18,-44 45 11,0 0 3,1-44-12,-1 44 5,0 0 13</inkml:trace>
    </iact:actionData>
  </iact:action>
  <iact:action type="add" startTime="17773">
    <iact:property name="dataType"/>
    <iact:actionData xml:id="d2">
      <inkml:trace xmlns:inkml="http://www.w3.org/2003/InkML" xml:id="stk2" contextRef="#ctx0" brushRef="#br0">5050 6446 0,'45'22'109,"65"-22"-108,1 0 9,44 0 6,0 0-9,-22 0 3,44 0 3,45 0-12,-23 0 6,-22 0 2,1 0-1,154 0 12,-155 0-17,-22 0 6,377 0 15,-333 0-16,178 0 13,-200 0-19,0 0 11,155 0 3,-177 0-12,0 0 5,67 0 13,-89 0-21,-23 0 8,112 0 9,-111 0-13,-45 0 7,45 0 2,-67 0-8,23 23 25,-45-23-5,0 0-7</inkml:trace>
    </iact:actionData>
  </iact:action>
  <iact:action type="add" startTime="20805">
    <iact:property name="dataType"/>
    <iact:actionData xml:id="d3">
      <inkml:trace xmlns:inkml="http://www.w3.org/2003/InkML" xml:id="stk3" contextRef="#ctx0" brushRef="#br0">11208 6601 0,'44'0'207,"-22"0"-200,45 22 2,-45-22-1,22 0 1,23 0 14,-45 0-7,0 0-7,22 0 13,23 0-21,-23 0 8,45 0 8,-23 0-11,-22 0 6,112 45 1,-46-45-6,-43 0 2,21 0-2,23 44 5,22-44 0,-89 22-4,45-22 0,22 0 0,-45 0 8,1 0-8,21 0 0,-21 0 0,132 0 10,-133 0-12,45 0 2,-22 0 4,44 0-8,-45 0 3,-21 0 1,21 0 1,1 0-1,110 0 21,-132 0-27,-1 0 9,89 0 6,-133 0-13,45 0 9,88 0 14,-111 0-26,23 0 7,-1 0 4,133 0 13,-132 0-23,-1 0 7,1-44 3,66 44 13,-89-22-23,-22 22 6,22-22 5,111 22 10,-133 0-18,134-45 26,-134 23-30,22 22 7,-22 0 0,45 0 0,-23 0 17,44 0 2,-21-44-24,-45 44 8,22-22 2,1 22-11,-1 0 4,-22 0 7,0 0 15,-22-22 196</inkml:trace>
    </iact:actionData>
  </iact:action>
  <iact:action type="add" startTime="27557">
    <iact:property name="dataType"/>
    <iact:actionData xml:id="d4">
      <inkml:trace xmlns:inkml="http://www.w3.org/2003/InkML" xml:id="stk4" contextRef="#ctx0" brushRef="#br0">6047 7421 0,'-44'0'78,"22"0"-45,-23 0-9,23 22-9,0 0-1,0-22 3,22 22-16,-22-22 16,0 22-5,22 23 72,0-23-69,22-22-5,22 44 26,0-22-1,-21-22 27,-23 45-61,44-45 17,-44 22 9,0 22 90,0-22-94,0 23-14,-22-23 9,-23 22-13,23-44 7,-22 67 18,22-67-11,0 0-17,44 0 179,22 0-163,0 0-17,-21 0 34,21 22-12,0 0 50,-44 22-46,0-22-17,0 23 8,0-23 5,0 22 10,0 22-5,-22-43-26,0-1 6,0 0 2,-23 89 16,23-67-14,0-22 4,0-22-2,22 44 5,0 1 45,0-23-52,0 0 2,0 45-8,66 43 22,-43-88-25,21 23 6,-22-45-1,-22 22 0,66 22-1,-43-44 100,21 0-93,-22 0-1,0 0-11,22 0 11,-21-22 4,-1 22-15,0-22 8,0 22 13,-22-22 50,44-23-41,-44-21 6</inkml:trace>
    </iact:actionData>
  </iact:action>
  <iact:action type="add" startTime="30037">
    <iact:property name="dataType"/>
    <iact:actionData xml:id="d5">
      <inkml:trace xmlns:inkml="http://www.w3.org/2003/InkML" xml:id="stk5" contextRef="#ctx0" brushRef="#br0">7132 8684 0,'0'0'1,"-22"0"61,0 0-50,0 0 2,0 0-8,44 0 165,44 0-166,90 0 16,-68 0-19,23 0 7,22 0-2,-89 0 2,45 0-1,-1 0 0,67 0 0,200 0 17,-267 0-19,1 0 5,44 0 7,-111 0-15,22 0 7,1 0 13,-1 0 1,-22 0-16,0 0-1,0 0 2,23 0 1,-1 0 3,0 0-12,23 0 7,-1 0 0,45 0 10,-45 0-12,1 0 2,21 0 5,-43 0-11,21 0 7,-22 0 0,111 0 17,-88 0-21,-1 0 21,-21 0-20,-23 0 35</inkml:trace>
    </iact:actionData>
  </iact:action>
  <iact:action type="add" startTime="33478">
    <iact:property name="dataType"/>
    <iact:actionData xml:id="d6">
      <inkml:trace xmlns:inkml="http://www.w3.org/2003/InkML" xml:id="stk6" contextRef="#ctx0" brushRef="#br0">6114 9326 0,'0'-22'126,"-23"22"-91,-21 0 7,22 0-14,22 22-5,0 0-15,-44 22 13,44-22-15,-22 23 19,22-23-1,-23 22-1,1-22-10,22 23 10,0-23-5,0 22 37,0-22-7,22 0-24,1 1-2,-1-1-12,0 44 7,22-44 10,-44 1-3,0-1-21,0 0 47,0 22-20,0-22 17,0 23-5,0-23-33,0 22 26,-44-22-18,0 22-15,-1 1 15,23-23 10,0 0-21,22 0 273,22-22-261,45 45 5,-45-23-15,0-22 24,22 44-11,-44-22-20,22 22 18,-22-21 11,0-1 78,0 0-95,0 0-7,0 22 4,0-21-3,0-1 5,0 88 0,0-87-4,0 43 20,0-44-25,0 22 6,45-21 7,-45 21-3,0-22 4,0 0-16,0 0 9,0 1 13,0-1-7,0 0-7,0 0 14,0 0 2,0 0-2,0 0-22,0 1 7,0-1 9,0 0-11,0 44 20,0-21-20,0-23 10,0 22-9,0 0 18,0 1-9,0-23 1,0 22 5,0-22-21,0 0 18,0 1-12,0-1 13,0 0-19,0 0 12,0 0 6,0 23-2,0-23 9,0 0-7,0 0-4,0 0 2,0 0-15,0 0 8,0 23 13,0-23-14,0 0 150,22-22-38</inkml:trace>
    </iact:actionData>
  </iact:action>
  <iact:action type="add" startTime="39518">
    <iact:property name="dataType"/>
    <iact:actionData xml:id="d7">
      <inkml:trace xmlns:inkml="http://www.w3.org/2003/InkML" xml:id="stk7" contextRef="#ctx0" brushRef="#br0">8018 11120 0,'0'-22'118,"23"22"-110,43 0 8,-44-22-8,0 22-1,45 0 2,-1 0-1,23 0 4,-67 0-8,44 0 9,23-22 3,-45 22-3,-22 0 8</inkml:trace>
    </iact:actionData>
  </iact:action>
  <iact:action type="add" startTime="41509">
    <iact:property name="dataType"/>
    <iact:actionData xml:id="d8">
      <inkml:trace xmlns:inkml="http://www.w3.org/2003/InkML" xml:id="stk8" contextRef="#ctx0" brushRef="#br0">9392 11829 0,'22'0'166,"44"0"-155,1 0-5,-1 0 2,67 0 9,-66 0-10,43 0 18,-43 0-18,-23 0 2,45 0 10,-67 0-7,22 0 3,-22 0 4,0 0 51</inkml:trace>
    </iact:actionData>
  </iact:action>
  <iact:action type="add" startTime="50621">
    <iact:property name="dataType"/>
    <iact:actionData xml:id="d9">
      <inkml:trace xmlns:inkml="http://www.w3.org/2003/InkML" xml:id="stk9" contextRef="#ctx0" brushRef="#br0">4342 13645 0,'22'0'6,"0"0"83,0 0-69,22 23-1,-44-1-18,23 0 7,21 0 15,-22 0-13,22 22 9,1 1-3,21-1-1,-66-22-10,44 0 25,-22-22 92,1-22-114,21-22-1,-22-67 2,67 0-1,-67 45 0,66 22 0,-65-67 4,43 0 7,-66 67-18,44 44 8,-44-45 15</inkml:trace>
    </iact:actionData>
  </iact:action>
  <iact:action type="add" startTime="51672">
    <iact:property name="dataType"/>
    <iact:actionData xml:id="d10">
      <inkml:trace xmlns:inkml="http://www.w3.org/2003/InkML" xml:id="stk10" contextRef="#ctx0" brushRef="#br0">5205 14111 0,'67'0'77,"132"0"-51,-132 0-21,376 0 19,-244 0-12,244 0 7,-177 0-18,0 0 8,487 0 17,-554 0-22,155 0 19,-199 0-21,1 0 11,87 0 4,-154 0-15,-1 0 7,1 0-1,110 0 20,-132 0-25,-1 0 9,1 0-8,154 0 23,-132 0-22,398 0 25,-310 0-29,-22 0 8,-22 0 0,332 0 18,-354 0-24,44 0 7,-44 0-1,398 0 17,-331 0-23,-23 0 6,133 0 7,-156 0-4,-43 0 6,22 0-16,-23 0 7,200 0 16,-199 0-19,66 0 15,-111 0-19,-22 0 10,23 0 4,-23 0-2,44 0 7,-21 0-9,-23 0 4</inkml:trace>
    </iact:actionData>
  </iact:action>
  <iact:action type="add" startTime="53456">
    <iact:property name="dataType"/>
    <iact:actionData xml:id="d11">
      <inkml:trace xmlns:inkml="http://www.w3.org/2003/InkML" xml:id="stk11" contextRef="#ctx0" brushRef="#br0">4209 14376 0,'0'23'36,"22"-1"-23,44 66 1,1 1-9,-23-45 12,-22-22-7,0-22 27,1 0-25,-1 0 0,44 22-5,-22-22 3,23 0-3,199 0 18,-178-22-18,112-88 21,-156 65-25,0 1 6,1 22 7</inkml:trace>
    </iact:actionData>
  </iact:action>
  <iact:action type="add" startTime="54077">
    <iact:property name="dataType"/>
    <iact:actionData xml:id="d12">
      <inkml:trace xmlns:inkml="http://www.w3.org/2003/InkML" xml:id="stk12" contextRef="#ctx0" brushRef="#br0">5361 14443 0,'22'22'43,"-22"0"-2,0 22-23,-22-44-16,22 23 6,-67 43 17,67-44-19,0 0 16,0 0-8,0 1 15,0-1-5,0 0 0,22 22 0,-22-22-17,22 1 3,23 21 17,-1-22-25,-44 0 7,0 0 1,22-22 15,-22 22-20,0 1 3,0-1 1,-88-22 16,88 22-18,-23 0 14,23 0 124,0 0-129,23 45 9,-1-45-12,-22 0 5,44 22-7,-44 1 14,0-23-20,22 0 51,22 22-47,1-44 15,-23 45-16,22-45 11,23 0-3,65 0-2,-43 0-8,-67 0 24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11-08T10:54:02.2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225">
    <iact:property name="dataType"/>
    <iact:actionData xml:id="d0">
      <inkml:trace xmlns:inkml="http://www.w3.org/2003/InkML" xml:id="stk0" contextRef="#ctx0" brushRef="#br0">3832 4076 0,'-22'0'23,"66"-44"-11,156 22 7,-112-1-18,1 1 8,265-44 15,-332 66-17,67 0 16,0 0-22,-23 22 11,133 89 5,-110-45-14,22 23 9,-45-45-8,1 0 3,-67 1 2,44 154 19,-44-110-25,-22 21 5,-22-65 2,-156 243 15,89-200-15,-199 45 12,155-44-15,-310 132 20,332-199-24,67 23 6,-23-1 0,133-44 87,244 0-71,-110 0-19,-23-22 2,22 22 0,310-22 16,-310 22-16,-22 0 1,200 0 22,-311-22 61</inkml:trace>
    </iact:actionData>
  </iact:action>
  <iact:action type="add" startTime="3104">
    <iact:property name="dataType"/>
    <iact:actionData xml:id="d1">
      <inkml:trace xmlns:inkml="http://www.w3.org/2003/InkML" xml:id="stk1" contextRef="#ctx0" brushRef="#br0">6911 3146 0,'-22'0'44,"0"44"-40,-23-22 4,-43 155 8,-1-66-9,-22 22 7,67-89-12,0 45 7,-23 44-1,1 0 0,-1-22 0,23-45 4,44-88 72,44-45-77,-44-21 2,89 21-1</inkml:trace>
    </iact:actionData>
  </iact:action>
  <iact:action type="add" startTime="3506">
    <iact:property name="dataType"/>
    <iact:actionData xml:id="d2">
      <inkml:trace xmlns:inkml="http://www.w3.org/2003/InkML" xml:id="stk2" contextRef="#ctx0" brushRef="#br0">6911 3212 0,'22'0'29,"22"22"-20,-21 45 0,43 88 10,-22-67-16,1 23 5,-23-89 1,0 45-1,22-23 0,-44-22 2,45 23 3,-23-1-4,0-44 88,177-222-73,-66 89-16,44 23 10,-88 21-13,-1 23 6,112-112 5,-156 156-11,0-44 25</inkml:trace>
    </iact:actionData>
  </iact:action>
  <iact:action type="add" startTime="7113">
    <iact:property name="dataType"/>
    <iact:actionData xml:id="d3">
      <inkml:trace xmlns:inkml="http://www.w3.org/2003/InkML" xml:id="stk3" contextRef="#ctx0" brushRef="#br0">15195 3434 0,'0'44'39,"0"67"-32,0-67 2,-22 67 3,-89 243 6,45-154-16,-1 21 7,-132 399 16,154-465-19,-65 67 15,110-200-18,0 0 10,0-66 86</inkml:trace>
    </iact:actionData>
  </iact:action>
  <iact:action type="add" startTime="7557">
    <iact:property name="dataType"/>
    <iact:actionData xml:id="d4">
      <inkml:trace xmlns:inkml="http://www.w3.org/2003/InkML" xml:id="stk4" contextRef="#ctx0" brushRef="#br0">15682 3478 0,'22'0'2,"0"22"8,1 67-3,21 44 2,22 177 14,-43-177-14,65 155 10,-66-178-16,23 1 10,43 0 3,-88-67-12,0-22 24,22-22-13,67-22-1,44-133 8,-22 44-21,-89 45 7,177-200 10,-22 67-7,311-399 9,-333 398-12,0-65 21,-133 242-28</inkml:trace>
    </iact:actionData>
  </iact:action>
  <iact:action type="add" startTime="8241">
    <iact:property name="dataType"/>
    <iact:actionData xml:id="d5">
      <inkml:trace xmlns:inkml="http://www.w3.org/2003/InkML" xml:id="stk5" contextRef="#ctx0" brushRef="#br0">26425 3655 0,'-22'0'19,"-89"155"-1,89-88-17,-45 21 8,-44 178 17,67-111-21,-22-44 4,-1 66 0,-66 200 15,133-355-17,0 22 14,0-132 15,-44-1-29</inkml:trace>
    </iact:actionData>
  </iact:action>
  <iact:action type="add" startTime="8578">
    <iact:property name="dataType"/>
    <iact:actionData xml:id="d6">
      <inkml:trace xmlns:inkml="http://www.w3.org/2003/InkML" xml:id="stk6" contextRef="#ctx0" brushRef="#br0">25672 3655 0,'0'44'21,"0"45"-12,0-22 0,133 287 18,-45-221-24,-21 22 6,21 0 0,1-22-2,-67-89 6,44 23 3</inkml:trace>
    </iact:actionData>
  </iact:action>
  <iact:action type="add" startTime="9436">
    <iact:property name="dataType"/>
    <iact:actionData xml:id="d7">
      <inkml:trace xmlns:inkml="http://www.w3.org/2003/InkML" xml:id="stk7" contextRef="#ctx0" brushRef="#br0">27665 3855 0,'22'0'11,"0"0"-1,67 0 17,-23 0-24,45 0 6,-22 0 0,177 132 17,-178-87-22,-44 21 4,23-21 2,-67 132 14,0-89-16,0 67 11,0-44-16,0-44 10,-111 66 2,45-89-11,-1 0 6,-43 23 11,65-67-20,23 0 9,-22 22 6,22 0 43,66 22 105,89-44-155,110 0 16,-132 0-19,44 0 2,-44 0 1,66 0 14</inkml:trace>
    </iact:actionData>
  </iact:action>
  <iact:action type="add" startTime="10681">
    <iact:property name="dataType"/>
    <iact:actionData xml:id="d8">
      <inkml:trace xmlns:inkml="http://www.w3.org/2003/InkML" xml:id="stk8" contextRef="#ctx0" brushRef="#br0">4740 9481 0,'0'22'23,"0"0"-15,-22 67-1,-89 66 1,67-89 3,-200 267 4,89-90-8,-66 45 2,44 22-2,22-22 5,-89 133 1,133-244-7,111-154 3,0 21 0,-22-44 48,44-89-29,45-21-27</inkml:trace>
    </iact:actionData>
  </iact:action>
  <iact:action type="add" startTime="11071">
    <iact:property name="dataType"/>
    <iact:actionData xml:id="d9">
      <inkml:trace xmlns:inkml="http://www.w3.org/2003/InkML" xml:id="stk9" contextRef="#ctx0" brushRef="#br0">4430 9990 0,'0'0'0,"22"0"10,23 45 6,21 43-10,-44-43 7,111 464 16,-66-376-22,21 155 16,-21-199-22,-1 21 7,67 68 17,-89-134-18,67-133 41,-67 45-41,23-67 2,88-22-1,44-133 0,45 1-1,-1-23 2,-43 44-1,-23 23 0,-22 21 0,-44 89 0</inkml:trace>
    </iact:actionData>
  </iact:action>
  <iact:action type="add" startTime="11593">
    <iact:property name="dataType"/>
    <iact:actionData xml:id="d10">
      <inkml:trace xmlns:inkml="http://www.w3.org/2003/InkML" xml:id="stk10" contextRef="#ctx0" brushRef="#br0">7775 8528 0,'44'0'15,"-44"23"1,0 43-6,0 1 3,0 21-12,0 45 7,0 0 0,0 199 10,0-155-13,0 1 3,0 21 1,0-22-1,0 111 10,0-177-13,0-22 4,0-67-1,0 44 0,0-44 7,0 0-5</inkml:trace>
    </iact:actionData>
  </iact:action>
  <iact:action type="add" startTime="11967">
    <iact:property name="dataType"/>
    <iact:actionData xml:id="d11">
      <inkml:trace xmlns:inkml="http://www.w3.org/2003/InkML" xml:id="stk11" contextRef="#ctx0" brushRef="#br0">7819 11408 0,'22'0'45</inkml:trace>
    </iact:actionData>
  </iact:action>
  <iact:action type="add" startTime="12546">
    <iact:property name="dataType"/>
    <iact:actionData xml:id="d12">
      <inkml:trace xmlns:inkml="http://www.w3.org/2003/InkML" xml:id="stk12" contextRef="#ctx0" brushRef="#br0">16169 8551 0,'-44'22'29,"44"44"-20,0 67-1,-22-89 0,0 45 0,-177 376 16,66-243-16,22 21 0,-22 90 0,-22-45 2,-222 332 17,289-487-25,66-133 64,0 0-58,22-67 12,0 23-17</inkml:trace>
    </iact:actionData>
  </iact:action>
  <iact:action type="add" startTime="13114">
    <iact:property name="dataType"/>
    <iact:actionData xml:id="d13">
      <inkml:trace xmlns:inkml="http://www.w3.org/2003/InkML" xml:id="stk13" contextRef="#ctx0" brushRef="#br0">15815 9304 0,'22'0'22,"0"0"-13,1 0-2,21 22 9,22 44-3,178 289 14,-178-222-19,23 22 3,243 487 17,-243-509-19,66 155 14,-111-266-22,-22 45 7,0-67 0,45-23 72,-67-43-72,111-45-1,-89 67 2,44-89-2,23-44 4,155-288 7,-112 199-15,23-22 10,111-222 2,-177 289-10,-45 199 26</inkml:trace>
    </iact:actionData>
  </iact:action>
  <iact:action type="add" startTime="14972">
    <iact:property name="dataType"/>
    <iact:actionData xml:id="d14">
      <inkml:trace xmlns:inkml="http://www.w3.org/2003/InkML" xml:id="stk14" contextRef="#ctx0" brushRef="#br0">26846 9414 0,'0'45'29,"0"-1"-18,-89 111 9,89-66-18,-44-1 3,22-65 4,-23 65-2,45-21 2,-66-45-1,66 0 1,0 44 4,-22-21-8,-1-23 103</inkml:trace>
    </iact:actionData>
  </iact:action>
  <iact:action type="add" startTime="15377">
    <iact:property name="dataType"/>
    <iact:actionData xml:id="d15">
      <inkml:trace xmlns:inkml="http://www.w3.org/2003/InkML" xml:id="stk15" contextRef="#ctx0" brushRef="#br0">26314 9370 0,'22'0'6,"22"0"19,1 22-17,21 67 0,134 88 17,-178-133-17,111 134 19,-111-156-24,88 89 22,-65-67-12</inkml:trace>
    </iact:actionData>
  </iact:action>
  <iact:action type="add" startTime="15996">
    <iact:property name="dataType"/>
    <iact:actionData xml:id="d16">
      <inkml:trace xmlns:inkml="http://www.w3.org/2003/InkML" xml:id="stk16" contextRef="#ctx0" brushRef="#br0">29238 9835 0,'44'-22'68,"-44"-22"-37,0-23-13,22-65 9,22 65-24,-21-22 7,21 23-2,111-155 19,-66 176-24,-23-21 6,0 21 0,67-21 12,-66 66-20,-45-22 9,0 22 10,0 0-18,0 0 62,1 0-54,21 0 7,-22 0 13,22 22 18,-44 22-32,0-22 2,-66 89-12,-1 44 16,45-88-21,-22 21 10,-22 23 9,66-89-19,0 45 9,-23 43 14,23-87-16,-44 65 11,44-21-16,0-45 10,0 66 2,0-21-11,0-23 5,0 45 14,0-67-23,22 22 10,-22 23 6,0-45-9,67 66 17,-23-43-8,-22-23-3,0-22 5,-22 22-17,22-22 14,23 22-2,-1 0 4,-22-22-15,22 23 8,1-23 14,-1 0-9,-22 0 1,23 0 16,-1-23-2,-22 23-29,-22-22 9,22-22 7,0 44 2</inkml:trace>
    </iact:actionData>
  </iact:action>
  <iact:action type="add" startTime="17410">
    <iact:property name="dataType"/>
    <iact:actionData xml:id="d17">
      <inkml:trace xmlns:inkml="http://www.w3.org/2003/InkML" xml:id="stk17" contextRef="#ctx0" brushRef="#br0">29504 7930 0,'22'0'69,"22"0"-52,0 45 9,-22 43-21,23-21 7,21 43 3,-44-65-9,23-23 3,-23 0 12</inkml:trace>
    </iact:actionData>
  </iact:action>
  <iact:action type="add" startTime="19789">
    <iact:property name="dataType"/>
    <iact:actionData xml:id="d18">
      <inkml:trace xmlns:inkml="http://www.w3.org/2003/InkML" xml:id="stk18" contextRef="#ctx0" brushRef="#br0">30057 11209 0,'22'0'179,"1"0"-170,109 0 18,-65 0-24,-23 0 6,-22 0-2,23 0 2,-23 0 9,0 0-12,22 0 14,-22 0 8,1 0-16,-1 0 15,0 0 39,0 0-43</inkml:trace>
    </iact:actionData>
  </iact:action>
  <iact:action type="add" startTime="22005">
    <iact:property name="dataType"/>
    <iact:actionData xml:id="d19">
      <inkml:trace xmlns:inkml="http://www.w3.org/2003/InkML" xml:id="stk19" contextRef="#ctx0" brushRef="#br0">16635 13291 0,'0'0'0,"-23"66"2,23-21 7,-66 65-1,-23 90 0,-43 43-1,-1 23 2,22-22-1,0 0-1,45-23 2,-1-66 15,67-199 67,0-23-86</inkml:trace>
    </iact:actionData>
  </iact:action>
  <iact:action type="add" startTime="22331">
    <iact:property name="dataType"/>
    <iact:actionData xml:id="d20">
      <inkml:trace xmlns:inkml="http://www.w3.org/2003/InkML" xml:id="stk20" contextRef="#ctx0" brushRef="#br0">16745 13734 0,'0'0'0,"67"44"4,-1 45 5,-21-45 0,21 67-2,23-22 0,21 21 2,-21-21-1,0 0 0,21-1 0,-21-66 0,-45 45-1,-22-67 2,23 66 18,43-66 2,-43-66-20,132-267 21,-89 201-29,1-24 6,22 1 2,154-221 21,-176 265-29,-89 67 8</inkml:trace>
    </iact:actionData>
  </iact:action>
  <iact:action type="add" startTime="22991">
    <iact:property name="dataType"/>
    <iact:actionData xml:id="d21">
      <inkml:trace xmlns:inkml="http://www.w3.org/2003/InkML" xml:id="stk21" contextRef="#ctx0" brushRef="#br0">19470 13424 0,'22'0'46,"0"0"-33,0 0 14,-22 66-10,0-44-16,0 45 8,0-45 3,0 111 13,0-111-23,-22 67 7,-22-1 3,-45 178 13,45-199-23</inkml:trace>
    </iact:actionData>
  </iact:action>
  <iact:action type="add" startTime="23445">
    <iact:property name="dataType"/>
    <iact:actionData xml:id="d22">
      <inkml:trace xmlns:inkml="http://www.w3.org/2003/InkML" xml:id="stk22" contextRef="#ctx0" brushRef="#br0">19337 13623 0,'22'-22'2,"22"22"8,67 133 15,-67-111-15,111 133 12,-110-111-16,43 23 22,-43-23-25,-23-44 15,-22 45 7</inkml:trace>
    </iact:actionData>
  </iact:action>
  <iact:action type="add" startTime="24274">
    <iact:property name="dataType"/>
    <iact:actionData xml:id="d23">
      <inkml:trace xmlns:inkml="http://www.w3.org/2003/InkML" xml:id="stk23" contextRef="#ctx0" brushRef="#br0">19448 13911 0,'22'0'115,"0"0"-113,89 0 7,44 0 7,-67 0-8,67 0-1,23 0 3,287 0 11,-177 0-19,-45 0 10,90 0 7</inkml:trace>
    </iact:actionData>
  </iact:action>
  <iact:action type="add" startTime="24716">
    <iact:property name="dataType"/>
    <iact:actionData xml:id="d24">
      <inkml:trace xmlns:inkml="http://www.w3.org/2003/InkML" xml:id="stk24" contextRef="#ctx0" brushRef="#br0">21818 13380 0,'0'22'40,"0"310"-19,0-288-14,-133 266 21,111-221-25,-67 177 23,89-288 61,22-178-61,0 90-19</inkml:trace>
    </iact:actionData>
  </iact:action>
  <iact:action type="add" startTime="25474">
    <iact:property name="dataType"/>
    <iact:actionData xml:id="d25">
      <inkml:trace xmlns:inkml="http://www.w3.org/2003/InkML" xml:id="stk25" contextRef="#ctx0" brushRef="#br0">15106 13933 0,'22'0'15,"466"0"10,-134 0-19,621 0 16,-377 0-21,0 0 12,797 0 4,-730 0-15,-244 0 8,44 0 13</inkml:trace>
    </iact:actionData>
  </iact:action>
  <iact:action type="add" startTime="25837">
    <iact:property name="dataType"/>
    <iact:actionData xml:id="d26">
      <inkml:trace xmlns:inkml="http://www.w3.org/2003/InkML" xml:id="stk26" contextRef="#ctx0" brushRef="#br0">16347 14044 0,'0'0'1,"243"22"0,45-22 9,1174 0 14,-753 0-13,1174 0 9,-1463 0-11,23 0 16</inkml:trace>
    </iact:actionData>
  </iact:action>
  <iact:action type="add" startTime="26905">
    <iact:property name="dataType"/>
    <iact:actionData xml:id="d27">
      <inkml:trace xmlns:inkml="http://www.w3.org/2003/InkML" xml:id="stk27" contextRef="#ctx0" brushRef="#br0">4918 15129 0,'0'45'47,"0"43"-39,0-43 4,0 43-9,0 1 6,0 66-1,-67 266 20,45-310-24,0 44 25,22-133-27,0 0 15</inkml:trace>
    </iact:actionData>
  </iact:action>
  <iact:action type="add" startTime="27304">
    <iact:property name="dataType"/>
    <iact:actionData xml:id="d28">
      <inkml:trace xmlns:inkml="http://www.w3.org/2003/InkML" xml:id="stk28" contextRef="#ctx0" brushRef="#br0">6800 15041 0,'0'22'15,"0"44"-7,0 1 3,-22 287 17,0-221-27,0-44 8,0-23-2,-1 1 2,-21 21-1,22-65 8,0-1-1</inkml:trace>
    </iact:actionData>
  </iact:action>
  <iact:action type="add" startTime="27625">
    <iact:property name="dataType"/>
    <iact:actionData xml:id="d29">
      <inkml:trace xmlns:inkml="http://www.w3.org/2003/InkML" xml:id="stk29" contextRef="#ctx0" brushRef="#br0">6512 15129 0,'22'-22'6,"23"44"3,-23 23-1,177 176 10,-154-132-13,21 22 3,23-1 1,-1 1-1,-88-89-1,44 67 16,1-67-22</inkml:trace>
    </iact:actionData>
  </iact:action>
  <iact:action type="add" startTime="28316">
    <iact:property name="dataType"/>
    <iact:actionData xml:id="d30">
      <inkml:trace xmlns:inkml="http://www.w3.org/2003/InkML" xml:id="stk30" contextRef="#ctx0" brushRef="#br0">8151 15262 0,'0'0'2,"23"-44"-1,21 44 8,0 0-1,23-22 0,-1 0 0,-22 22 7,1 0-14,-23-22 7,0 22 8,22 0 0,0 0-9,-21 0 2,-1 44-1,22-22-1,-22 45 2,0 21 3,-22 23 3,0-45-11,-265 178 26,176-222-28,-44 67 8,22-23-3,1 1 2,43-23-2,45-44 6,-22 22 15,110-22 18,67 0-37,-89 0 1,67 0 3,66 0-12,23 0 7,43 0 0,-43 0 0,-23 0-1,-44 0 2</inkml:trace>
    </iact:actionData>
  </iact:action>
  <iact:action type="add" startTime="28922">
    <iact:property name="dataType"/>
    <iact:actionData xml:id="d31">
      <inkml:trace xmlns:inkml="http://www.w3.org/2003/InkML" xml:id="stk31" contextRef="#ctx0" brushRef="#br0">11009 14886 0,'44'0'23,"-44"88"-16,-22 23 1,0-22 0,-23 44 3,1 22 2,22-111-5,-89 244 18,67-222-21,0 1 3,44-45 1</inkml:trace>
    </iact:actionData>
  </iact:action>
  <iact:action type="add" startTime="29250">
    <iact:property name="dataType"/>
    <iact:actionData xml:id="d32">
      <inkml:trace xmlns:inkml="http://www.w3.org/2003/InkML" xml:id="stk32" contextRef="#ctx0" brushRef="#br0">10588 15019 0,'0'22'14,"88"44"-5,-65-21-2,-1-1 1,44 45 0,-22-1 3,134 156 17,-112-178-27,-66-21 7,22-45-1,0 44 10,1-44 58,21 0-61</inkml:trace>
    </iact:actionData>
  </iact:action>
  <iact:action type="add" startTime="29672">
    <iact:property name="dataType"/>
    <iact:actionData xml:id="d33">
      <inkml:trace xmlns:inkml="http://www.w3.org/2003/InkML" xml:id="stk33" contextRef="#ctx0" brushRef="#br0">12581 15152 0,'22'0'56,"23"0"-31,-23 0-6,22 0-3,-22 0-13,45 22 7,-1 66 12,-66-21-21,22 21 8,-22 68 9,0-68-14,0-44 9,-133 89 3,89-111-13,22 1 7,0-1-3,0 0 5,66-22 88,67 66-77,-45-21-14,-44-23-2,1 0 2,21 22-1,-44-22 7,0 1-6,0 21-2,0-22 3,-111 111 10,67-67-18,-67 1 11,22-45 3,67-22-12,22 22 5,-22-22 61</inkml:trace>
    </iact:actionData>
  </iact:action>
  <iact:action type="add" startTime="30410">
    <iact:property name="dataType"/>
    <iact:actionData xml:id="d34">
      <inkml:trace xmlns:inkml="http://www.w3.org/2003/InkML" xml:id="stk34" contextRef="#ctx0" brushRef="#br0">14863 15285 0,'-22'22'26,"22"22"-23,-23 22 6,-43 45 0,-67 89 14,44-68-14,23 1 12,0-66-20,21-23 12,1 23 5,44-45-16,-22-22 26</inkml:trace>
    </iact:actionData>
  </iact:action>
  <iact:action type="add" startTime="30738">
    <iact:property name="dataType"/>
    <iact:actionData xml:id="d35">
      <inkml:trace xmlns:inkml="http://www.w3.org/2003/InkML" xml:id="stk35" contextRef="#ctx0" brushRef="#br0">14265 15395 0,'0'-22'6,"22"22"2,22 0 8,0 67-8,1 21 1,176 222 17,-132-177-22,66 67 21,-133-134-15,0-66 11,0 22-11</inkml:trace>
    </iact:actionData>
  </iact:action>
  <iact:action type="add" startTime="31353">
    <iact:property name="dataType"/>
    <iact:actionData xml:id="d36">
      <inkml:trace xmlns:inkml="http://www.w3.org/2003/InkML" xml:id="stk36" contextRef="#ctx0" brushRef="#br0">16258 15440 0,'0'44'95,"-66"22"-83,-23 23 7,23 44-18,-1 0 8,-21 88 16,88-176 30,110-45-34,23 0-20,-22 0 9,66 0 10,-22 0-18,22 0 8,89 0 12,-199 0-21,-67-67 91,-23 23-79,-154-133 3,89 88-6</inkml:trace>
    </iact:actionData>
  </iact:action>
  <iact:action type="add" startTime="31883">
    <iact:property name="dataType"/>
    <iact:actionData xml:id="d37">
      <inkml:trace xmlns:inkml="http://www.w3.org/2003/InkML" xml:id="stk37" contextRef="#ctx0" brushRef="#br0">16280 15285 0,'0'44'50,"0"89"-33,0-67-16,0 23 9,67 154 14,-67-132-17,0 44 13,22-110-17,-22 43 9,0 23 4,44-89-2,-44 0 9,0 0 50,0 1-61,0-1 8</inkml:trace>
    </iact:actionData>
  </iact:action>
  <iact:action type="add" startTime="32395">
    <iact:property name="dataType"/>
    <iact:actionData xml:id="d38">
      <inkml:trace xmlns:inkml="http://www.w3.org/2003/InkML" xml:id="stk38" contextRef="#ctx0" brushRef="#br0">18296 15794 0,'22'0'69</inkml:trace>
    </iact:actionData>
  </iact:action>
  <iact:action type="add" startTime="32780">
    <iact:property name="dataType"/>
    <iact:actionData xml:id="d39">
      <inkml:trace xmlns:inkml="http://www.w3.org/2003/InkML" xml:id="stk39" contextRef="#ctx0" brushRef="#br0">20356 15639 0,'22'0'12,"0"0"17,0 0 27,0 0-54</inkml:trace>
    </iact:actionData>
  </iact:action>
  <iact:action type="add" startTime="33048">
    <iact:property name="dataType"/>
    <iact:actionData xml:id="d40">
      <inkml:trace xmlns:inkml="http://www.w3.org/2003/InkML" xml:id="stk40" contextRef="#ctx0" brushRef="#br0">22416 15639 0,'88'0'39,"-43"0"-30</inkml:trace>
    </iact:actionData>
  </iact:action>
  <iact:action type="add" startTime="33208">
    <iact:property name="dataType"/>
    <iact:actionData xml:id="d41">
      <inkml:trace xmlns:inkml="http://www.w3.org/2003/InkML" xml:id="stk41" contextRef="#ctx0" brushRef="#br0">22770 15639 0,'67'0'47</inkml:trace>
    </iact:actionData>
  </iact:action>
  <iact:action type="add" startTime="33418">
    <iact:property name="dataType"/>
    <iact:actionData xml:id="d42">
      <inkml:trace xmlns:inkml="http://www.w3.org/2003/InkML" xml:id="stk42" contextRef="#ctx0" brushRef="#br0">25339 15639 0</inkml:trace>
    </iact:actionData>
  </iact:action>
  <iact:action type="add" startTime="34825">
    <iact:property name="dataType"/>
    <iact:actionData xml:id="d43">
      <inkml:trace xmlns:inkml="http://www.w3.org/2003/InkML" xml:id="stk43" contextRef="#ctx0" brushRef="#br0">1817 12206 0,'44'44'80,"377"-22"-56,-67 0-18,133-22 3,178 0-1,2392 0 16,-1795 0-16,111 0 0,1 0 0,198 0 0,2570-66 20,-3012 66-25,-111 0 6,-45 0-1,-265 0 0,22 0-1,-67 0 3,355 0 6,-576 0-9,-88 0 5,509-89 16,-488 23-21,-177 43 6,311-21 13,-333 22-25,0 22 8,0 0 3,311-44 13,-333 22-23,-22-1 7,0 23 4,155-44 10,-200 44-20,45-22 6,-22 22 3,509 0 11,-376 0-19,332-22 26,-444 0-28,-43 22 7,-67 0-1,0 0 0,23-22 8,43 22-8,-21 0-1,-1 0 2,45 0 3,155 0 15,-244 0-18,0 0 2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11-08T10:54:02.2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991">
    <iact:property name="dataType"/>
    <iact:actionData xml:id="d0">
      <inkml:trace xmlns:inkml="http://www.w3.org/2003/InkML" xml:id="stk0" contextRef="#ctx0" brushRef="#br0">5228 5494 0,'22'0'58,"22"0"-54,0 0 5,45 0-1,44 0 0,0 0 0,44 0-1,44 0 1,-21 0 1,43 0-1,-21 0 0,-1 0 0,1 0 4,487 0 15,-266 0-18,-178 0 3,289 0 13,-399 0-23,-44 0 6,22 0 6,199 0 8,-243 0-18,22 0 5,-1 0 2,178 0 13,-199 0-20,-1 0 5,23 0 2,155 0 11,-200 0-16,23 0 2,0 0 6,221 0 4,-222 0-9,1 0-1,22 0-1,-1 0 2,-43 0-1,21 0 0,-21 0 0,-1 0 4,200 0 17,-177 0-23,-1 0 6,200 0 17,-199 0-22,-23 0 4,1 0-6,-1 0 3,1 0 0,-1 0 0,1 0 0,-23 0 3,0 0-6,-22 0 4,23 0-2,-23 0 1,22 0 0,-22 0 8,0 0-8,23 0 0,-23 0 8,22 0-8,-22 0 520,0 0-519,45 0-2,-1 0 1,23-22 3,44 22-6,66-23 3,23 1 1,21 0-2,1 0 1,0 0 2,-45 22-4,-22 0 3,0 0-1,-22-22-1,0 0 2,-44-1-2,-22 23 2,21 0-1,-43-22 0,-1 22 0,1 0 0,-1 0-1,1 0 2,-1 0-2,-22 0 3,89 0 11,-66 0-19,-23 0 6,23 0 0,-1 0 1,89 0 10,-66 0-16,-1 0 5,1 0 0,-1 0 0,45 0 1,-44 0 2,0 0-7,-1 0 5,1 0-1,-23 0 0,23 0 0,-23 0 2,1 0-5,-1 0 3,1 0 0,-1 0 0,-22 0 1,23 0 1,-1 0-5,23 0 3,-23 0 1,-21 0-2,21 0 2,0 0-3,1 0 3,-1 0-1,23 0 0,0 0 1,-23 0-2,0 0 1,23 0 0,44 0 0,-22 0 0,-23 0 1,45 0 2,-22 0-7,22 0 4,0 0 0,0 0 1,110 0 14,-132 0-21,22 0 5,66 0 11,-88 0-13,22 0 6,-22 0 5,22 0-10,-45 0 3,112 0 11,-90 0-18,-21 0 8,-1 0-4,1 0 3,88 0 11,-88 0-17,-1 0 6,23 0-2,-22 0 2,-23 0-1,1 0 0,-1 0 0,1 0 0,-1 0 7,-22 0-6,1 0-2,21 0 2,-44 0-2,23 0 3,21 0 13,0 0-14,23 0 9,-23 22-14,-43-22 9,65 23 1,-43-23-8,-1 0 2,44 0 15,-43 0-22,-23 0 6,22 0 2,23 0 0,-23 0-2,0 0 4,1 0 3,21 0-8,-44 0 11,0 0-4,0 0 134,-22-23-130,0-21 5,0 0-21,0-1 7,-22-87 8,0 87-8,-22-43 3,-23-1-7,1 45 4,66-1 0,-22 23 0,0-22 1,-23 22 1,45 0 20,-22 22 209,0 0-228,-155 0 18,66 0-27,45 0 4,-45 0 3,-88 0-2,-45 0 1,-22 0 0,-22 0 0,22 0 0,-22 0 5,-664 0 11,642 0-21,22 0 5,22 0 4,-443 22 12,488 22-20,44-44 5,-23 0 2,-353 0 11,331 0-16,1 0 2,-23 0-1,-22 0 4,23 0-4,21 0 1,-22 0 0,45 22 4,-310-22 12,354 0-20,44 0 4,-22 0 3,-288 0 14,310 0-22,-44 0 6,22 0 0,-44 0-3,22 0 4,-376 0 15,353 0-12,23 0-4,-376 0 21,353 0-29,23 0 7,0 0 1,-22 0-1,0 0 1,-222 0 18,266 0-24,-22 0 5,45 0 1,-1 0-2,-22 0 1,22 0 0,-22 0 1,23 0-1,-23 0 0,22 0 4,-354 0 15,354 0-19,0 0 5,-221 0 12,221 0-22,23 0 4,-1 0 6,-155 22 12,156 1-23,-23-1 6,45 0 5,-156-22 9,156 0-17,-1 22 3,-21-22 5,-90 0 7,112 0-13,0 0 1,-1 0 5,-154 0 6,199 0-10,-45 0-2,23 0 0,-45 0 3,-22 0-3,23 0 2,-1 0-1,1 0 4,-178 0 13,199 0-23,1 0 7,-1 0 3,-110 0 12,111 0-21,-1 0 5,23 0 1,-22 0-1,-1 0 1,-88 0 17,89 0-22,21 0 4,-21 0 1,22 0-1,-45 0 1,-110 0 18,110 0-25,0 0 8,1 0-1,-45 0-3,89 0 6,-133 0 7,21 0-18,46 0 7,-23 0 0,22 0 0,45 0 0,-1 22 0,1-22 0,44 22 0,-1 1 0,1-1 0,0 0 1,0 0 7,0 0-9,0 0 5,0 23 13,22-23-22,-23 44 5,23-44 5,23 133 11,-1-132-21,22 21 6,-22-22 2,45 22 13,-1-44 42,-44 0-65,22 22 8,67 1 1,44 21 12,-66-44-21,-67 0 15,44 0-8</inkml:trace>
    </iact:actionData>
  </iact:action>
  <iact:action type="add" startTime="17778">
    <iact:property name="dataType"/>
    <iact:actionData xml:id="d1">
      <inkml:trace xmlns:inkml="http://www.w3.org/2003/InkML" xml:id="stk1" contextRef="#ctx0" brushRef="#br0">13069 6247 0,'22'0'99,"0"0"-91,22 0 0,23 0 0,-23 0 5,44 0 5,-21 0-15,22 0 3,-1 22 2,1-22 5,110 22 3,-110-22-13,-23 0 7,111 0 13,-110 0-16,-45 0 2,44 22-1,89-22 14,-110 0-20,21 0 6,1 0 0,-1 0 0,23 0 4,88 0 8,-155 0-11,177 0 18,-154-22-24,21 22 6,45 0 0,132 0 15,-154 0-17,0 0 13,-45 0-17,-22 0 10,0 0 3,0 0-12,23 0 12,-1 0-4,22 0 4,-21 0-13,-1 0 5,23 0 0,-1 0 4,111 0 4,-110 0-12,-1 0 6,111 0 11,-110 0-20,-23 0 7,22 0 1,-21 0-1,-23 0 0,44 0-1,-43 0 3,87 0 14,-88 0-12,45 0-11,-1-22 19,-66 0-13,111 0 18,-67 22-20,1 0 4,21 0 0,-22 0 10,1-22-3,-23 22-13</inkml:trace>
    </iact:actionData>
  </iact:action>
  <iact:action type="add" startTime="19919">
    <iact:property name="dataType"/>
    <iact:actionData xml:id="d2">
      <inkml:trace xmlns:inkml="http://www.w3.org/2003/InkML" xml:id="stk2" contextRef="#ctx0" brushRef="#br0">18030 5870 0,'0'-22'12,"0"-22"54,0 22-31,0 0 84,-22-1-96,0 1-7,22-22 15,-67 22 43,23-23-35,22 45-32,0 0 83,-23 0-66,23 0-18,0 0 11,-22 0 8,0 0-19,21 0 10,1 0-3,-22 23 10,22-1 2,0 0-3,-1-22-17,23 22 4,-22 0 12,-22 23-10,44-23 17,0 0-8,0 0-13,0 22 10,0-22 6,0 23-14,0-23 11,0 22-5,22 1 10,-22-23-4,44 22 6,1 22-7,-23-43-11,0 21 16,0-22-20,23 22 4,-23-22 6,22 1-2,-22-1 3,0-22-12,0 0 11,1 0-2,-1 0 6,22 0 9,0 0-14,-22 0-8,1 0 2,-1 0 0,0 0 0,0 0 2,22 0 6,-22 0 10,45-22-13,-67-45 2,44 45-2,1 0 3,-45 0-13,44 0 6,-44-1-2,22 23 5,-22-44-8,0 22 5,0-22-2,0 22 10,0-1 8,0-21-9,0 0 3,0 22 0,0-23-9,-22 45 10</inkml:trace>
    </iact:actionData>
  </iact:action>
  <iact:action type="add" startTime="23231">
    <iact:property name="dataType"/>
    <iact:actionData xml:id="d3">
      <inkml:trace xmlns:inkml="http://www.w3.org/2003/InkML" xml:id="stk3" contextRef="#ctx0" brushRef="#br0">5959 7244 0,'-23'0'123,"-21"0"-104,22 0-3,0 22 0,0 0-8,-1-22 9,1 0-10,0 0 1,0 22 0,0 0 0,22 0 1,-44-22 19,44 23 49,0-1-67,0 0 11,0 0 7,22 0-9,-22 0-2,0 0 23,22 1-33,0-1 1,0 22 26,-22-22-10,0 0-10,0 1-6,0-1 12,0 0-3,0 22 15,0-22 8,0 0 16,0 1-43,0-1 2,0 0-3,0 22 8,-22-22-13,22 1 2,-22-1 7,22 0 9,-67 22 1,23-22-12,44 0-2,-44 1-7,0-23 0,21 44 4,-21-44-1,22 22 1,-22-22-2,22 0 14,66 22 151,22 22-157,1-21-7,-23 21-1,0-22 2,23 45-2,-23-23 1,0-44 1,-22 44-1,1-22 1,21 23-3,-44-23 26,0 0 25,0 22-26,0 1-14,0-23-10,0 0 5,0 22 7,0 0-18,0 1 15,-22 21 3,22-44-5,0 0-6,0 1-1,-45-1 6,23 44 2,0 1-1,22-1 8,-44-44-21,44 0 6,0 23 3,-22-1-3,22-22 5,-22 67 9,22-45-14,-45 23 20,23-23-23,22-22 4,0 22 9,0-22-6,0 1 9,0 21-19,-44-22 6,44 0 17,0 0 1,0 1-18,0 43 6,0-44 2,0 22-11,0-21 4,0 21 0,0 0 8,-22 0-7,22-21 8,0 21 5,0-22-21,0 22 6,0-21 11,0-1 7,0 22-20,0-22 12,0 22-1,0-21 0,0-1-9,0 22 1,0 0 13,0-21-9,22 21-4,0-22 18,-22 22-12,22-44-5,0 22 15,0 23-9,23-1-6,-23 0 10,0-22-3,22 23-12,1-1 24,-23-22-13,-22 0 21,44 1 0,0-23-6,1 0 10,-45 22-33,44 0 42,-22 0-30</inkml:trace>
    </iact:actionData>
  </iact:action>
  <iact:action type="add" startTime="31007">
    <iact:property name="dataType"/>
    <iact:actionData xml:id="d4">
      <inkml:trace xmlns:inkml="http://www.w3.org/2003/InkML" xml:id="stk4" contextRef="#ctx0" brushRef="#br0">9126 9370 0,'22'0'112,"45"22"-101,110-22 9,-89 0-11,23 0-3,-22 0 7,110 0 5,-110 0-17,-23 0 7,23 0 0,-23 0 5,23 0 2,-67 0-10,22 0 3,0 0 0,1 0 5,66 45 14,-89-45-20,22 0 4,0 0-6,-22 0 11,23 0-7,-23 0 9,44 0-4,1 0-7,-23 0 2,0 0-1,-22 0-2,23 0 5,-23 0-5,22 0 2,-22 0 112,23 0-104,-23 0 24,22 0 81,-22 0-97,23-23 8,-23 1 24,0 0-21,0 22 26,-22-22-13,22 0-14,0 0-13</inkml:trace>
    </iact:actionData>
  </iact:action>
  <iact:action type="add" startTime="34382">
    <iact:property name="dataType"/>
    <iact:actionData xml:id="d5">
      <inkml:trace xmlns:inkml="http://www.w3.org/2003/InkML" xml:id="stk5" contextRef="#ctx0" brushRef="#br0">11629 9304 0,'44'0'159,"23"0"-148,43 0-6,-43 0 3,21 0 1,23 0-2,-44 0 1,21 0 2,178 0 18,-200 0-25,-21 0 5,21 0 0,1 0 0,-45 0-1,22 0 2,0 0-2,1 0 1,-1 0 9,-22 0-9,22 0 8,-21 0-7,21 0 7,-22 0-10,0 0 11,0 0 24,0 0-21,23 0 451,-1 0-452,0 0-18,-22 0 6</inkml:trace>
    </iact:actionData>
  </iact:action>
  <iact:action type="add" startTime="45257">
    <iact:property name="dataType"/>
    <iact:actionData xml:id="d6">
      <inkml:trace xmlns:inkml="http://www.w3.org/2003/InkML" xml:id="stk6" contextRef="#ctx0" brushRef="#br0">6734 10899 0,'22'0'174,"89"0"-148,-89 0-22,44 0 5,1 0-1,-23 0 4,22 0-9,-43 0 6,21 0-1,22 0-1,-43 0 13,21 0-6,-22 0 0,0 0 10,0 0-15,0 0 24,23 22-27,-23 0 19,0-22-18,0 0 0,0 0 3,23 0 6,-1 0-9,0 0 2,-22 0-2,23 0 11,-23 0-11,22 0 12,-22 22-15,23 22 4,-1-44 9,0 0 2,111 23 10,-133-23-21,23 0 17,-45 22-1</inkml:trace>
    </iact:actionData>
  </iact:action>
  <iact:action type="add" startTime="47759">
    <iact:property name="dataType"/>
    <iact:actionData xml:id="d7">
      <inkml:trace xmlns:inkml="http://www.w3.org/2003/InkML" xml:id="stk7" contextRef="#ctx0" brushRef="#br0">6778 9946 0,'44'0'111,"1"0"-99,65 22 5,-43-22-15,66 22 7,177 1 15,-199-23-16,66 0 11,-89 0-15,-21 0 8,21 0 3,-43 0-1,-23 0-6</inkml:trace>
    </iact:actionData>
  </iact:action>
  <iact:action type="add" startTime="53543">
    <iact:property name="dataType"/>
    <iact:actionData xml:id="d8">
      <inkml:trace xmlns:inkml="http://www.w3.org/2003/InkML" xml:id="stk8" contextRef="#ctx0" brushRef="#br0">4607 12604 0,'-22'0'155,"-44"22"-140,22 23-10,44-23 2,-45 0 2,23 0-2,0 0 1,0-22 0,0 22 0,-23 23 0,45-1 6,0 23 5,0-23-10,0 22 11,0 1-18,0 21 8,45 1 13,-45-67-10,110 111 3,-65-89-12,-1 1 3,89 88 16,-111-89-14,67 22-1,-23 1 1,-22-23-3,1 0 6,21 23 4,-44-23-12,-22 0 12,0-21-4,0 43 4,0 0-12,-66-21 6,-1 43 10,-43-21-18,65-23 6,-43 23 0,43-23 1,-21 22 3,-89 45 10,133-89-16,0 0 22,22 23 32,0-23-51,0 66 15,0 1-18,0-45 3,44 23 0,-44 110 14,0-133-14,0 67 10,0-22-15,0-45 7,0 67 6,-22-67-14,22 0 7,-67 1 11,67-1-20,0 22 15,-22-66-7,22 23-2,-44 43 2,44-44-1,-67 133 18,45-88-15,0-45-9,22 22 8,-44 111 16,22-133-18,22 111 14,0-88-16,0-1 2,0-22 5,0 44 6,0-21-3,0-23-3,0 22 5,0 0-7,0-21-5,22-1 11,-22 0-9,66 44-1,-44-43 10,1-1-10,-1 0 2,22 0-1,0 22 9,23-44-11,-45 22 1,0 1 3,0-23 7,23 22 9,-1-22 147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11-08T10:54:02.2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67">
    <iact:property name="dataType"/>
    <iact:actionData xml:id="d0">
      <inkml:trace xmlns:inkml="http://www.w3.org/2003/InkML" xml:id="stk0" contextRef="#ctx0" brushRef="#br0">4497 2149 0,'-22'0'47,"-1"0"-40,-21 22 2,0 22 3,-67 45 4,0-23-13,67-21 6,0-23-2,22 44 0,-1 23 2,-21-67-1,44 45 0,0-1 0,0-22 4,0 156 11,0-156-17,89 177 23,-67-221-27,22 67 6,0-23 2,23 23 12,-45-23-13,22 0-2,1 1 2,-1-1 13,-44-22-11,22 67 11,-22-45-10,0 22 6,0 1-16,-44-23 7,22-22-2,-67 111 5,-22-66 5,45-67-14,22 22 6,21 22 13,23-22 53,23 23-65,43 43 12,-66-21-15,44-1 20,1-44-23,-45 0 4,22 45 1,-22-23 11,0 45-2,0-23-17,0 1 9,-45 66 13,45-67-15,-22 23 12,22-45-17,-44-22 9,44 45 3,0-45-10,0 0 4,0 0-2,22 0 0,-22 0 2,0 23-1,44-23 1,1 44-2,21 1 2,-44-23-3,23-22 5,43 22 11,-66 1-9,23-45 6,-23 22-17,22-22 12,-22 0 5,23 0 4,43 44 1,-21-22-17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11-08T10:54:02.2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4524">
    <iact:property name="dataType"/>
    <iact:actionData xml:id="d0">
      <inkml:trace xmlns:inkml="http://www.w3.org/2003/InkML" xml:id="stk0" contextRef="#ctx0" brushRef="#br0">23678 7310 0,'0'-22'20,"0"0"144,0-22-132,0 21-16,0-21 8,0 0-10,0-1-4,0-21 14,0 44-9,0-22-7,0 21 16,0-21-17,0 22 22,0-22-7,0 22-7,0-23 100</inkml:trace>
    </iact:actionData>
  </iact:action>
  <iact:action type="add" startTime="46000">
    <iact:property name="dataType"/>
    <iact:actionData xml:id="d1">
      <inkml:trace xmlns:inkml="http://www.w3.org/2003/InkML" xml:id="stk1" contextRef="#ctx0" brushRef="#br0">26668 6845 0,'23'0'86,"43"0"-66,-22 0-20,23 0 9,199 0 17,-178 0-21,-21 0 4,43 0 0,45 0 14,-110 0-15,21 0 1,-44 0 20</inkml:trace>
    </iact:actionData>
  </iact:action>
  <iact:action type="add" startTime="49436">
    <iact:property name="dataType"/>
    <iact:actionData xml:id="d2">
      <inkml:trace xmlns:inkml="http://www.w3.org/2003/InkML" xml:id="stk2" contextRef="#ctx0" brushRef="#br0">8683 8551 0,'44'0'87,"23"0"-79,110 0 22,-22 0-29,0 0 8,222 0 7,-178 0-4,399 0 7,-399 0-9,421 0 16,-398 0-21,132 0 16,-221 0-19,22 0 11,89 0 3,-133 0-13,-1 0 7,23 0 12,-66 0-21,-45 0 8,111 0 9,-111 0-14,22 0 8,67 0 3,-45 0-10,1 0 5,88 0 11,-44 0-20,-45 0 7,23 0 1,-1 0-2,23 0 6,177 0 8,-199 0-13,221 0 17,-200 0-19,68 0 16,-90 0-21,1 0 13,177 0 1,-156 0-12,23 0 7,222 0 12,-245 0-12,178 0 8,-177 0-13,221 0 21,-177 0-21,-44 0 4,133 0 11,-156 0-17,1 0 6,0 0-1,-1 0-1,23 0 2,-45 0 1,1 0 3,21 0-12,1 0 6,44 0 20,-44 0-22,-45-45 4,22 45-1,178-22 16,-178 22-15,67 0 10,-88 0-16,-23 0 10,88 0 3,-43 0-13,-45-22 6,22 22 14,1 0-22,-1-22 14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11-08T10:54:02.2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186">
    <iact:property name="dataType"/>
    <iact:actionData xml:id="d0">
      <inkml:trace xmlns:inkml="http://www.w3.org/2003/InkML" xml:id="stk0" contextRef="#ctx0" brushRef="#br0">5449 5405 0,'0'22'32,"22"45"-26,-22 43 3,22 23 3,-22-66-7,45 376 21,-45-266-22,0 0 4,0 1 4,0 132 12,0-244-20</inkml:trace>
    </iact:actionData>
  </iact:action>
  <iact:action type="add" startTime="6611">
    <iact:property name="dataType"/>
    <iact:actionData xml:id="d1">
      <inkml:trace xmlns:inkml="http://www.w3.org/2003/InkML" xml:id="stk1" contextRef="#ctx0" brushRef="#br0">5848 6269 0,'22'0'25,"22"0"-3,-22 0-15,45 0 5,221 0 9,-155 22-15,-45-22 3,1 0 3,132 0 8,-176 0-12,176 0 19,-154-22-14</inkml:trace>
    </iact:actionData>
  </iact:action>
  <iact:action type="add" startTime="6979">
    <iact:property name="dataType"/>
    <iact:actionData xml:id="d2">
      <inkml:trace xmlns:inkml="http://www.w3.org/2003/InkML" xml:id="stk2" contextRef="#ctx0" brushRef="#br0">7132 5538 0,'0'22'13,"0"67"1,23 442 6,-1-287-12,0 354 19,-22-465-25,0-44 7,0 21 0,0-65 18</inkml:trace>
    </iact:actionData>
  </iact:action>
  <iact:action type="add" startTime="7315">
    <iact:property name="dataType"/>
    <iact:actionData xml:id="d3">
      <inkml:trace xmlns:inkml="http://www.w3.org/2003/InkML" xml:id="stk3" contextRef="#ctx0" brushRef="#br0">7664 6823 0,'44'-22'53,"1"22"-41,43-45 7,-43 1-18,-23 0 9,44-67 13,-66 45-16,44-45 2,-44 66-1,0-21-1,0 0 1,0-1 0,-44 1 0,22 44 1,-111-67 20,89 89-27,0 0 16,-134 155 11,90-66-28,66-23 8,-45 111 10,45-44-15,22-44 4,0-1 0,22 178 19,0-244-18,178 133 12,-90-110-6,1-23-2,22-22 5,-89 0-17,23-22 9,21-67-3</inkml:trace>
    </iact:actionData>
  </iact:action>
  <iact:action type="add" startTime="7904">
    <iact:property name="dataType"/>
    <iact:actionData xml:id="d4">
      <inkml:trace xmlns:inkml="http://www.w3.org/2003/InkML" xml:id="stk4" contextRef="#ctx0" brushRef="#br0">8904 5294 0,'0'89'24,"0"0"-11,-22 287 6,22-110-19,0-22 10,0 199 14,0-266-17,0 0 14,0-199 42</inkml:trace>
    </iact:actionData>
  </iact:action>
  <iact:action type="add" startTime="8195">
    <iact:property name="dataType"/>
    <iact:actionData xml:id="d5">
      <inkml:trace xmlns:inkml="http://www.w3.org/2003/InkML" xml:id="stk5" contextRef="#ctx0" brushRef="#br0">9635 5095 0,'0'22'34,"0"67"-23,0 66-1,23 376 15,-1-309-19,22 199 16,-22-244-21,0-22 12,-22 44 4,22-154-15,-22-1 7,23-44 12</inkml:trace>
    </iact:actionData>
  </iact:action>
  <iact:action type="add" startTime="8762">
    <iact:property name="dataType"/>
    <iact:actionData xml:id="d6">
      <inkml:trace xmlns:inkml="http://www.w3.org/2003/InkML" xml:id="stk6" contextRef="#ctx0" brushRef="#br0">11009 6225 0,'0'0'0,"-23"0"55,-109 110-31,109-43-17,1-23 3,-66 444 20,88-333-22,0-45 1,0 112 16,44-178-18,-22-22 20,0-22-23,111 0 23,-44-22-22,221-155 25,-266 44-29,23 44 8,21 1 1,1-267 17,-89 267-25,0-45 7,0 66 0,0-21 18,-22 44-23,-23-1 19,23 45-8,-22 0 0,22 0-11,0 0 8,-1 0-5,-198 0 19,155-22-24,-1 22 7</inkml:trace>
    </iact:actionData>
  </iact:action>
  <iact:action type="add" startTime="11290">
    <iact:property name="dataType"/>
    <iact:actionData xml:id="d7">
      <inkml:trace xmlns:inkml="http://www.w3.org/2003/InkML" xml:id="stk7" contextRef="#ctx0" brushRef="#br0">17565 5516 0,'22'22'27,"67"222"-8,-23-111-10,45 132 18,-67-110-23,23 45 5,43-23 0,134 310 14,-178-376-15,-43-89 0,21 23 0,0-45 32,67-200-10,-89 134-29,0-23 7,23 1 2,87-400 19,-109 355-28,-1-22 7,-22 22 2,22-22 17,22 133 23,-22 44-41,23 67 0,132 398 18,-111-310-23,1-44 4,-1-44 2,-22-45 15,-21-44 17,43-44-24,-22-67-17,23 0 7,-67 45 0,44-89 0,23-44 0,43-1 5,-21-43-9,44-1 8,-67 22-6,134-331 20,-200 508-24,22 45 7</inkml:trace>
    </iact:actionData>
  </iact:action>
  <iact:action type="add" startTime="12385">
    <iact:property name="dataType"/>
    <iact:actionData xml:id="d8">
      <inkml:trace xmlns:inkml="http://www.w3.org/2003/InkML" xml:id="stk8" contextRef="#ctx0" brushRef="#br0">17631 8085 0,'0'23'23,"67"-23"-15,44 0 1,265 0 17,-154 0-21,-1 0 3,23-23 0,-67 23 5,244-44 11,-355 44-11,-44 0 10,23 0-16</inkml:trace>
    </iact:actionData>
  </iact:action>
  <iact:action type="add" startTime="16681">
    <iact:property name="dataType"/>
    <iact:actionData xml:id="d9">
      <inkml:trace xmlns:inkml="http://www.w3.org/2003/InkML" xml:id="stk9" contextRef="#ctx0" brushRef="#br0">4209 4165 0,'0'-45'128,"0"90"-121,0 21 1,0 67 0,0 44 1,44 311 10,22-178-15,-43-45 6,43 245 11,-44-311-20,0-21 9,1 21 7,-23-66-12,88 266 22,-88-267-22,0-43 4,22 44 12,-22-67-20,22-21 9,-22 21 7,0-44 37,0 0-43,0 45 3,0-45 22,67-22 177,66 0-207,487 0 21,-310 0-22,89 0 4,863 0 12,-486 0-20,309 0 9,1241 0 7,-710 0 2,-176 0-17,111 0 8,-112 0-3,-110 0 1,-66 0 0,996 0 13,-1351 0-18,0 0 6,1086 0 14,-1396 0-13,244 0 7,-510 0-12,-44 0 6,155 0 3,-288 0-7,-44 0 2,-1 0 12</inkml:trace>
    </iact:actionData>
  </iact:action>
  <iact:action type="add" startTime="18273">
    <iact:property name="dataType"/>
    <iact:actionData xml:id="d10">
      <inkml:trace xmlns:inkml="http://www.w3.org/2003/InkML" xml:id="stk10" contextRef="#ctx0" brushRef="#br0">4984 3877 0,'22'0'16,"45"0"-5,398 110 17,-22-87-27,310 65 6,1063-21 16,-310-67-14,222 0-1,243 0 0,-44 0 2,1706 0 17,-1950 0-24,-66 0 5,-421-22-1,133-23 2,-354-21 0,-178 21-2,-288 23 1,45-22 0,-177 22 0,-134 22 2,-65 0 6,-46 0-10,-43 0 8,221 0 12,-266 0-18,-21-22 18,21 22-20,89 0 17,-67 0-22,1 0 7,21 0 3,45 0 16,-88 22 55,-1 89-50,0 22-23,-22 22-1,0 44 0,1 0-1,43 1 3,0 221 6,-21-222-10,66 377 23,-89-399-27,0 0 8,0-22-2,0 0-1,-22-132 2,0 43 2,0 45 17,0-67-20,22 0 3,-22 23 16,0-45-17,0 22 14,22-44-8,-22 22 0,0 45-8,23-45 0,-23 22 0,0 23 17</inkml:trace>
    </iact:actionData>
  </iact:action>
  <iact:action type="add" startTime="19675">
    <iact:property name="dataType"/>
    <iact:actionData xml:id="d11">
      <inkml:trace xmlns:inkml="http://www.w3.org/2003/InkML" xml:id="stk11" contextRef="#ctx0" brushRef="#br0">21397 5870 0,'66'0'53,"1"0"-45,-23 0 0,67 0 0,88 0 1,89 0-2,44 0 2,23 0-1,132 0-1,465 0 11,67 0-1,-177 0-3,487 0 7,-1041 0-20,-44 0 9,-222 0-2</inkml:trace>
    </iact:actionData>
  </iact:action>
  <iact:action type="add" startTime="21226">
    <iact:property name="dataType"/>
    <iact:actionData xml:id="d12">
      <inkml:trace xmlns:inkml="http://www.w3.org/2003/InkML" xml:id="stk12" contextRef="#ctx0" brushRef="#br0">4984 12626 0,'0'23'45,"0"65"-35,0 45-3,0-44 2,22 110 11,-22 89-8,0 44 5,0 1-10,0 486 18,0-620-10,-22 1-7,22-45 1,0 89 6,0-156-8,0-21 2,0-1 10,0-22-15,0-21 33,44-23 14,23 0-42,43 0 10,112-23-15,66 23 8,554 0 1,-244 0-6,376 0 2,45 0-2,1019 0 16,-1019 0-22,110 0 7,-43 0 0,176 0 0,-176 0 2,154 0 3,-44 0-12,22 0 7,2370 0 18,-2502 0-20,-67 0 2,-133 0 0,1484-22 17,-1839 22-19,-43 0 11,-156-22-8,199 0 9,-353 22-13,65-44 17,-132 44-20,-67 0 11,23 0 4</inkml:trace>
    </iact:actionData>
  </iact:action>
  <iact:action type="add" startTime="22682">
    <iact:property name="dataType"/>
    <iact:actionData xml:id="d13">
      <inkml:trace xmlns:inkml="http://www.w3.org/2003/InkML" xml:id="stk13" contextRef="#ctx0" brushRef="#br0">5516 12649 0,'332'0'92,"332"0"-91,422 0 16,110 0-9,111 0 0,265 0 0,-21 0 0,243 0 0,-133 0 0,133 0 0,-111 0 4,2393 0 9,-3124 0-13,1086-133 19,-1528 66-23,265 1 19,-487 44-22,-22-1 11,110 23 6,-221 0-17,-22 0 8,177 0 15,-133 0-23,-22 0 7,111 0 10,-133-22-13,399 0 20,-377 22-18,22 0 3,89-22 10,-200 22-19,-44 0 120,-22 22-108,0 155 2,0 1-11,89 597 25,-67-487-27,44 22 8,-43-66-3,21-45 2,0 133 11,-22-243-18,-22-23 7,0-21-1,0-23 1,23 0 22,-23 0 129,0 0-16,0 22-135,-23 67 19,-21-89-25,22 1 5,0 21 0</inkml:trace>
    </iact:actionData>
  </iact:action>
  <iact:action type="add" startTime="28321">
    <iact:property name="dataType"/>
    <iact:actionData xml:id="d14">
      <inkml:trace xmlns:inkml="http://www.w3.org/2003/InkML" xml:id="stk14" contextRef="#ctx0" brushRef="#br0">6712 8108 0,'0'66'79,"0"45"-71,0 44 1,22 22-1,0 45-1,0-45 1,-22 0 1,22 0-2,-22-22 1,0-44 1,0 44 0,0 22-2,0 333 17,0-333-17,0 0 3,0-44 4,0 22-10,0 0 0,0 89 19,0-156-14,0 1 3,0 22 15,0-67-17,0 0 10,0 1-5,0-23-11,0 22 4,0 23 4,0 110 12,0-133-20,-22 0 4,0 23 4,0 199 11,22-178-18,-22 134 22,22-156-22,-23 134 25,23-134-29,-22 1 9,0 21 8,22-44-13,-22 89 21,22-110-20,0 87 22,0-65-25,0-1 22,0 22-8,0 1-10,0-23 9,0-22-9</inkml:trace>
    </iact:actionData>
  </iact:action>
  <iact:action type="add" startTime="29322">
    <iact:property name="dataType"/>
    <iact:actionData xml:id="d15">
      <inkml:trace xmlns:inkml="http://www.w3.org/2003/InkML" xml:id="stk15" contextRef="#ctx0" brushRef="#br0">5648 13490 0,'23'22'39,"43"45"-8,-22-23-31,1-22 8,-23 23 1,199 243 20,-154-222-18,43 67-3,-110-67-1,67-21 1,-23-1 12,-22-22 41,23-22-44,21 0 8,-22-22-20,45-133 21,-89 133-20,22-45 2,22 23 0,-44 22 0,0 0 9,23 0-10,-1-1 9,-22 1 16,22 22-24,-22-66 8</inkml:trace>
    </iact:actionData>
  </iact:action>
  <iact:action type="add" startTime="30002">
    <iact:property name="dataType"/>
    <iact:actionData xml:id="d16">
      <inkml:trace xmlns:inkml="http://www.w3.org/2003/InkML" xml:id="stk16" contextRef="#ctx0" brushRef="#br0">5759 14421 0,'-22'0'14,"22"44"-6,0-22 0,0 0 0,0 45 1,0-45 4,0 44-12,22 23 8,-22-67-1,0 45 0,0 65 12,0-87-16,0 43 4,0-43 0,0 21 2,0-22 6,0-21-9</inkml:trace>
    </iact:actionData>
  </iact:action>
  <iact:action type="add" startTime="30362">
    <iact:property name="dataType"/>
    <iact:actionData xml:id="d17">
      <inkml:trace xmlns:inkml="http://www.w3.org/2003/InkML" xml:id="stk17" contextRef="#ctx0" brushRef="#br0">5759 14952 0,'22'-22'27,"67"22"-25,-45 0 7,156 0 8,-68 0-11,-43 0 3,0 0 0,110-22 15,-177 22-17,0-44 1,-22 22 89,0-89-70,0 89 1,22 44 68,-22 44-80,0 1-3,0 132 5,0-133-17,0-21 7,0 21 1,0 23-3,0-23 3,0 1 0,0-45-2,23-22 1,-1 0 61,22-22-66</inkml:trace>
    </iact:actionData>
  </iact:action>
  <iact:action type="add" startTime="31306">
    <iact:property name="dataType"/>
    <iact:actionData xml:id="d18">
      <inkml:trace xmlns:inkml="http://www.w3.org/2003/InkML" xml:id="stk18" contextRef="#ctx0" brushRef="#br0">8196 9259 0,'0'45'38,"44"176"-30,-22 23 0,22-23 6,-21 90-13,-1-23 9,22 265 12,-44-220-22,0-45 9,0-1 0,0 267 20,0-288-28,0 0 8,0-22-1,0-67 0,0 0 1,0-88 3,0-23 16,0-44 19</inkml:trace>
    </iact:actionData>
  </iact:action>
  <iact:action type="add" startTime="31770">
    <iact:property name="dataType"/>
    <iact:actionData xml:id="d19">
      <inkml:trace xmlns:inkml="http://www.w3.org/2003/InkML" xml:id="stk19" contextRef="#ctx0" brushRef="#br0">7952 13756 0,'0'22'23,"0"23"-16,44 21 2,45 111 12,-45-155-20,1 67 8,65 44-1,-21-67 2,-23 1 9,-21-67-7,-23 0-5,22 0 3,67 0 8,-67-44-14,23-23 5,21 23-2,-21-23 2,-1-21-2,-22 21 6,23 1 15</inkml:trace>
    </iact:actionData>
  </iact:action>
  <iact:action type="add" startTime="32322">
    <iact:property name="dataType"/>
    <iact:actionData xml:id="d20">
      <inkml:trace xmlns:inkml="http://www.w3.org/2003/InkML" xml:id="stk20" contextRef="#ctx0" brushRef="#br0">8085 14842 0,'0'44'62,"44"-22"-52,23-22 5,-1 0-15,1 0 7,-45 0 1,44 0 1,-44-22 10,0 22-13,23-22 8,-23-67 14,-22 67-24,0 0 25,0-23-27,-22 23 9,-23 0 3,23 0-6,0 22 3,0 0 50,0 0-52,-22 0-2,44 22 1,-45 22 1,23 23 3,0-45-9,-22 89 5,44-67 0,0 23 8,0-23-8,0 22 8,0-44 9,0 1-17,0-1 7,66 0-7,-44 22 0,45-44-1,-1 22 2,1 23-1,-1-45 0,0 22 0,-43 0 1,-1-22 14</inkml:trace>
    </iact:actionData>
  </iact:action>
  <iact:action type="add" startTime="33553">
    <iact:property name="dataType"/>
    <iact:actionData xml:id="d21">
      <inkml:trace xmlns:inkml="http://www.w3.org/2003/InkML" xml:id="stk21" contextRef="#ctx0" brushRef="#br0">10942 8041 0,'0'22'10,"0"222"18,0-200-27,0 156 19,0 619 3,0-509-18,0 89 3,0-22 4,-44 597 9,-23-686-13,45 355 19,22-466-23,-44 288 21,22-376-18,22-1 1,-22 23 1,22-45-2,0 23 1,0-67 0,0 22-1,0 1 2,0 43-1,0 45 1,-22-22 3,22-22 4,-45 221 0,23-177-12,-44 177 27,66-244-23,-22 1 9,-1-45 42,-21-44-37,0-23-15</inkml:trace>
    </iact:actionData>
  </iact:action>
  <iact:action type="add" startTime="34155">
    <iact:property name="dataType"/>
    <iact:actionData xml:id="d22">
      <inkml:trace xmlns:inkml="http://www.w3.org/2003/InkML" xml:id="stk22" contextRef="#ctx0" brushRef="#br0">10256 14509 0,'22'0'38,"-22"45"-30,44 65-1,0-65 6,45 88 10,-89-111-19,0 0 5,22-22 2,22 0 26,1 0-15,-23 0-21,44 0 7,1-22 1,154-200 19,-177 111-26,1 45 8,-45 44-1,0-22 16</inkml:trace>
    </iact:actionData>
  </iact:action>
  <iact:action type="add" startTime="35212">
    <iact:property name="dataType"/>
    <iact:actionData xml:id="d23">
      <inkml:trace xmlns:inkml="http://www.w3.org/2003/InkML" xml:id="stk23" contextRef="#ctx0" brushRef="#br0">12958 6734 0</inkml:trace>
    </iact:actionData>
  </iact:action>
  <iact:action type="add" startTime="36323">
    <iact:property name="dataType"/>
    <iact:actionData xml:id="d24">
      <inkml:trace xmlns:inkml="http://www.w3.org/2003/InkML" xml:id="stk24" contextRef="#ctx0" brushRef="#br0">12869 6978 0,'22'0'240,"-22"22"-203,23 0-24,-23 0 119,0 23-114,0-23 3,0 0-13,0 0 8,0 0 33,0 0-25,0 1 23,0-1-5,0 0 36,0 0-61,0 0 22,0 0-31,0 0 7,0 1-4,0-1-5,0 0 18,0 0 162,0 0-138,0 0 345,0 23-283,0-23-33,0 22-57,0-22 8,0 23-9,0-23 8,0 22-23,0 22 20,0-43-16,0 43 15,0-44-12,22 23 14,-22-23-20,0 44 17,0-22-12,0 45-1,0-67 3,0 45-9,0-1 10,0 1-8,0-23 1,0 22 4,0 156 17,0-111-21,0 21-1,0-43 4,0-22 2,0-23-6,0 67 2,0-23 3,0 178 18,0-200-26,0 1 7,0 22 12,0-45-20,0 0 17,0 67 9,0-67-15,0-22-4,0 0 5</inkml:trace>
    </iact:actionData>
  </iact:action>
  <iact:action type="add" startTime="38842">
    <iact:property name="dataType"/>
    <iact:actionData xml:id="d25">
      <inkml:trace xmlns:inkml="http://www.w3.org/2003/InkML" xml:id="stk25" contextRef="#ctx0" brushRef="#br0">12670 9747 0,'0'66'38,"22"-21"-29,44 198 19,-43-154-26,21-67 7,-44 44 0,0-43 18,44-1 42,89-89-44,-111 45-19,45-67 16,-45 45-20,-22 0 16,22-45-12,-22 67 2,22 0 3,-22 0-5,22 0 0</inkml:trace>
    </iact:actionData>
  </iact:action>
  <iact:action type="add" startTime="43520">
    <iact:property name="dataType"/>
    <iact:actionData xml:id="d26">
      <inkml:trace xmlns:inkml="http://www.w3.org/2003/InkML" xml:id="stk26" contextRef="#ctx0" brushRef="#br0">12980 13557 0,'0'0'1,"-22"0"7,-45-45 7,45 45-6,-22 0 17,0 0 36,-67 23-31,89 43-31,-23-66 8,-43 67 11,66-45-15,22 0 6,-45 0-2,23 0 9,-44 89 11,66-89-27,-45 0 17,23 45 10,0-1-26,-22-44 17,-23 45 6,67-23-20,0-22 5,0 22 5,-44 1-12,44-23 1,-22 67 20,22-67-24,-22 22 8,0 0 5,22 67 12,0-89-24,-45 0 9,45 23 9,0 21-3,0-44-12,0 23 16,67 21 3,-45-22-9,22 1 2,-22-23-9,1 44 1,21-44 8,-22 0-1,0 1 11,0-1 0,0-22-22,45 44 6,-23-22 3,23 0-3,-23-22-1,22 23 18,-43-23-23,-1 0 5,22 0 0,45 0 15,-67 0-14,22 0 11,23 0-13,21-45 20,-21 1-26,-1-23 21,0-43-1,1 43-19,-45 1 6,-22 44-1,44-45 0,-44 45 6,0-67 4,0 45-10,22 44 5,-22-88 13,0 43-17,0 23 4,0-89 13,0 89-25,0-22 19,-22-45 3,22 67 3,-22-22-6,22 22 7,-66-45-6,21 1-13,1-23 20,0 67-26,44 0 7,-44 0 1,-23-89 16,67 67-22,-44 22 20,22-23-20,0 23 9,-1 22 22,1 0-9</inkml:trace>
    </iact:actionData>
  </iact:action>
  <iact:action type="add" startTime="45946">
    <iact:property name="dataType"/>
    <iact:actionData xml:id="d27">
      <inkml:trace xmlns:inkml="http://www.w3.org/2003/InkML" xml:id="stk27" contextRef="#ctx0" brushRef="#br0">14708 6779 0,'0'44'119,"0"44"-112,0 1 1,0 0 0,0-23 8,0 1-8,0 43 1,0 45-1,-89 222 20,45-288-26,22 21 8,22-21-3,0-1 2,-23 1-1,1 22 3,22-23 2,-22 1-6,22 0 1,0 21 12,-22-65-16,22 43 4,0-21 1,-44 132 16,44-155-19,0 23 2,-22-1 0,-1 1 2,1 176 20,22-176-29,0-23 6,-22 23 2,-22 243 22,22-177-31,-1 0 8,23-45 1,-22 23 18,22-89-24,-22-22 94</inkml:trace>
    </iact:actionData>
  </iact:action>
  <iact:action type="add" startTime="46762">
    <iact:property name="dataType"/>
    <iact:actionData xml:id="d28">
      <inkml:trace xmlns:inkml="http://www.w3.org/2003/InkML" xml:id="stk28" contextRef="#ctx0" brushRef="#br0">13977 10234 0,'0'44'54,"0"-21"-46,0 21 0,0 22 1,66 156 9,-22-111-13,156 177 21,-200-244-19,22-22 21,0-22-9,22 0 9,1 0-24,-23-22 5,22-22-2,-22 21 1,45-43 12,-23-1-16,0-43 4,23-1 0,21 67 0,-88-23 1,45-88 13,-23 155-21,-22-22 7</inkml:trace>
    </iact:actionData>
  </iact:action>
  <iact:action type="add" startTime="47994">
    <iact:property name="dataType"/>
    <iact:actionData xml:id="d29">
      <inkml:trace xmlns:inkml="http://www.w3.org/2003/InkML" xml:id="stk29" contextRef="#ctx0" brushRef="#br0">13246 6136 0,'0'22'54,"-45"23"-45,1-1-2,0 0 6,0 0-10,-23-44 5,1 45 0,-67 43 0,111-65-1,-89 65 3,67-66-3,-45 23 8,0 21-1,23-44 14,66 0 75,66-22-87,23 0-5,243 0 16,-199 0-25,-44 0 6,-1 0 1,-66 0 4,1 0-11,21 0 6,-22 0 73,0 0-64,-22-22-11,0-44 15,0 44-1,0-67-13,0 45 5,-44-67 14,44 67-23,-44 21 4,21-43 5,-21 0 13,22 43-23,0-21 19</inkml:trace>
    </iact:actionData>
  </iact:action>
  <iact:action type="add" startTime="49860">
    <iact:property name="dataType"/>
    <iact:actionData xml:id="d30">
      <inkml:trace xmlns:inkml="http://www.w3.org/2003/InkML" xml:id="stk30" contextRef="#ctx0" brushRef="#br0">15616 8396 0,'-22'44'98,"-111"89"-82,44-67-13,-22 45 6,-199 177 14,200-222-14,-1 23 11,0-23-18,111-43 9,-66 43 7,21-66 209,1 22-219,0-22 2,-67 89 15,67-67-20,44 0 3,-23 0 2,-21-22 57,-67 67-50,67-45-15,0 22 7,-23 0-2,45-21 0,-22 21 2,22-44-1,-23 0 9,-65 22 3,43 22-17,45-44 22</inkml:trace>
    </iact:actionData>
  </iact:action>
  <iact:action type="add" startTime="50893">
    <iact:property name="dataType"/>
    <iact:actionData xml:id="d31">
      <inkml:trace xmlns:inkml="http://www.w3.org/2003/InkML" xml:id="stk31" contextRef="#ctx0" brushRef="#br0">13777 8639 0,'22'0'76,"156"111"-52,-68-22-16,134 132 12,-133-110-17,22-23 6,-45 23-2,23-44 6,0 21-10,-67-43 6,133 87 12,-66-43-20,0 22 9,0 0 6,21-23 6,-87-44-22,-1 1 9,-22-45-1</inkml:trace>
    </iact:actionData>
  </iact:action>
  <iact:action type="add" startTime="52146">
    <iact:property name="dataType"/>
    <iact:actionData xml:id="d32">
      <inkml:trace xmlns:inkml="http://www.w3.org/2003/InkML" xml:id="stk32" contextRef="#ctx0" brushRef="#br0">16812 6712 0,'-44'67'65,"21"-1"-59,-65 111 16,88-110-21,0 21 11,0 355 7,0-199-18,0 44 7,0-22 0,0 287 9,0-265-9,0 155 14,0-265-22,0-1 13,0 244 4,0-244-14,0 0 6,0 89 13,0-244-21,0 0 8,-22-22 88</inkml:trace>
    </iact:actionData>
  </iact:action>
  <iact:action type="add" startTime="52688">
    <iact:property name="dataType"/>
    <iact:actionData xml:id="d33">
      <inkml:trace xmlns:inkml="http://www.w3.org/2003/InkML" xml:id="stk33" contextRef="#ctx0" brushRef="#br0">16391 10566 0,'0'23'18,"0"87"7,0-21-20,0-1 3,0 1 2,89 88 14,-89-155-18,66 89 16,-44-89-20,45 23 16,-67-23-6,44 0-10,-22 22 6,0-44 12,0 0 0,1 0-8,21-44-3,222-266 15,-244 266-22,0-23 7,22 1 5,89-89 7,-89 110-16,-21 1 3,-1 0 5,-22 22 7,22-1-12</inkml:trace>
    </iact:actionData>
  </iact:action>
  <iact:action type="add" startTime="53708">
    <iact:property name="dataType"/>
    <iact:actionData xml:id="d34">
      <inkml:trace xmlns:inkml="http://www.w3.org/2003/InkML" xml:id="stk34" contextRef="#ctx0" brushRef="#br0">15128 6203 0,'-22'-23'21,"-44"23"-5,-1 0-5,-132 67 9,88-23-20,23 45 8,-23-45 0,22 45 0,67-67 9,22 0-10,-44 0 1,44 0 16,0 23-6,0 21 12,89-44-30,-23-22 9,67 22 8,-45-22-6,90 0 8,-112 0-9,111 0 15,-132 0-20,21 0 18,-44 0-4,0 0-11,67-44 12,-45 44-18,-22 0 9</inkml:trace>
    </iact:actionData>
  </iact:action>
  <iact:action type="add" startTime="54320">
    <iact:property name="dataType"/>
    <iact:actionData xml:id="d35">
      <inkml:trace xmlns:inkml="http://www.w3.org/2003/InkML" xml:id="stk35" contextRef="#ctx0" brushRef="#br0">15239 6358 0,'0'44'45,"0"45"-29,0-45-13,0 22 8,0-21 9,0-23-19,0 0 8</inkml:trace>
    </iact:actionData>
  </iact:action>
  <iact:action type="add" startTime="54877">
    <iact:property name="dataType"/>
    <iact:actionData xml:id="d36">
      <inkml:trace xmlns:inkml="http://www.w3.org/2003/InkML" xml:id="stk36" contextRef="#ctx0" brushRef="#br0">17211 8617 0,'0'44'35,"-67"-21"-24,-22 132 11,1-67-14,-156 112 18,178-156-21,-23-22 3,-44 67 2,-221 154 13,221-154-16,44-23 1,67-44 2,-22 1 12</inkml:trace>
    </iact:actionData>
  </iact:action>
  <iact:action type="add" startTime="55315">
    <iact:property name="dataType"/>
    <iact:actionData xml:id="d37">
      <inkml:trace xmlns:inkml="http://www.w3.org/2003/InkML" xml:id="stk37" contextRef="#ctx0" brushRef="#br0">15837 8595 0,'45'0'37,"-1"66"-28,22 1-2,23 44 1,22 21 1,-45 1 2,200 200 17,-155-200-28,-1-1 8,-21-21-1,0-22 2,-23-1 0,0-43-2,-43-23 1,-1 0 5,0 22 4,0-44-15</inkml:trace>
    </iact:actionData>
  </iact:action>
  <iact:action type="add" startTime="56042">
    <iact:property name="dataType"/>
    <iact:actionData xml:id="d38">
      <inkml:trace xmlns:inkml="http://www.w3.org/2003/InkML" xml:id="stk38" contextRef="#ctx0" brushRef="#br0">19071 7266 0,'0'88'63,"0"1"-56,0 44 2,0-44-2,0-1 1,22 67-1,-22 0 2,0 67-1,45 21 1,-1 289 12,-44-288-20,22-45 9,22 244 7,-44-221-10,0-89 4,0 88 3,0-154-7,22-1 2,-22 0-3,0 1 4,0-45 4,0 0-13,0 0 7,0 0-1,0 23 33,0-23-24,0 0 0</inkml:trace>
    </iact:actionData>
  </iact:action>
  <iact:action type="add" startTime="56778">
    <iact:property name="dataType"/>
    <iact:actionData xml:id="d39">
      <inkml:trace xmlns:inkml="http://www.w3.org/2003/InkML" xml:id="stk39" contextRef="#ctx0" brushRef="#br0">18473 10168 0,'0'22'35,"22"22"-33,45 23 7,-1-1-1,23 67 0,-45-44 0,22-23 2,178 244 17,-177-221-22,110 132 22,-133-132-25,-22-89 8,45 66 2,-23-21 9,0-45 61,-44-67-78,45-66 19,-45 89-22,22-45 10,0-88 8,0 88-17,22-21 6,-44-23 0,0 44-1,22 23 2,1-1 18,-23 45-19</inkml:trace>
    </iact:actionData>
  </iact:action>
  <iact:action type="add" startTime="59969">
    <iact:property name="dataType"/>
    <iact:actionData xml:id="d40">
      <inkml:trace xmlns:inkml="http://www.w3.org/2003/InkML" xml:id="stk40" contextRef="#ctx0" brushRef="#br0">19492 11873 0,'-22'0'159,"-45"22"-146,23 23 0,-22-23-7,-45 0 3,-44 22-2,22-22 5,-66 23 2,88-45-7,-111 0 20,156 0-23,-266 0 20,154 0-15,46 22 2,-245 44 17,244-43-28,44-23 8,1 22 4,-23-22 0,0 22-11,-22 0 6,45 0 1,-67 22 0,0 1 2,-200 88 18,245-89-26,21 0 7,-22-22 0,-66 89 17,133-44-22,-133 43 23,154-87-21,-132 87 23,111-65-28,22-45 9,-67 88 6,45-21-9,0-45 6,-1 66 1,1-65 1,22-1-9,-22 44 7,-89 45 14,89-45-19,-23 1 15,45-23-22,0-22 7,-23 45 0,23-23 0,0-44 3,-44 133 17,44-133-19</inkml:trace>
    </iact:actionData>
  </iact:action>
  <iact:action type="add" startTime="61174">
    <iact:property name="dataType"/>
    <iact:actionData xml:id="d41">
      <inkml:trace xmlns:inkml="http://www.w3.org/2003/InkML" xml:id="stk41" contextRef="#ctx0" brushRef="#br0">13932 13180 0,'0'22'114,"0"0"-104,0 23-4,0 66 10,0-45-7,0 45 10,0-45-15,0-21 8,0 87 3,0-65-10,0 110 24,0-155-27,0 23 7,0-1 10,0-22-14,0 22 11,0-22-8,0 23 7,0-23-14,0 0 12,0 22 4,67-44 123,132-66-121,-110 22-16,22 21 11,66 1 0,-67-44-10,-65 44 5,43 0 13,-21-1-21,-1 23 8,1-44 9,-45 44-13,-22-22 7,22 22 3</inkml:trace>
    </iact:actionData>
  </iact:action>
  <iact:action type="add" startTime="62225">
    <iact:property name="dataType"/>
    <iact:actionData xml:id="d42">
      <inkml:trace xmlns:inkml="http://www.w3.org/2003/InkML" xml:id="stk42" contextRef="#ctx0" brushRef="#br0">14464 14199 0,'0'89'57,"66"88"-34,-43-88-16,-1-45 1,-22 44 2,66 90 9,-22-134-17,-44 22 9,45 1 5,-23-23-10,0 0 19,0-21-18,-22-1 2,22 0 10,23 22-15,43 23 20,-66-67 0,23 0-16,-1 0 1,133-222 16,-88 89-18,-23 45 0,1-1 3,132-265 13,-133 243-15,1-44 12,-67 133-17,22-23 57,45 112-46,-23 21-7,44 112 21,-88-134-26,45 45 8,-1 22-3,22-44 1,23 21 0,-89-88 5,22 45 13,0-67 23,23 0-36,43-133 3,1 22-13,-45-22 6,156-243 14,-112 199-14,67-244 9,-66 221-13,-23-66 22,-66 244-20,0 0 0</inkml:trace>
    </iact:actionData>
  </iact:action>
  <iact:action type="add" startTime="64425">
    <iact:property name="dataType"/>
    <iact:actionData xml:id="d43">
      <inkml:trace xmlns:inkml="http://www.w3.org/2003/InkML" xml:id="stk43" contextRef="#ctx0" brushRef="#br0">13556 11497 0,'44'22'87,"89"-22"-79,-22 44 1,199-44 14,-222 0-13,134 0 9,-200 0-17,0 0 11,0 0 3,23 0 77,-1 22-77</inkml:trace>
    </iact:actionData>
  </iact:action>
  <iact:action type="add" startTime="65069">
    <iact:property name="dataType"/>
    <iact:actionData xml:id="d44">
      <inkml:trace xmlns:inkml="http://www.w3.org/2003/InkML" xml:id="stk44" contextRef="#ctx0" brushRef="#br0">16169 11718 0,'45'0'75,"-23"0"-58,199 0 10,-110-22-23,22 22 8,66 0 4,-154 0-12,43 0 5,112 0 12,-112 0-20,-66 0 10,45 0 7,-45 0 1</inkml:trace>
    </iact:actionData>
  </iact:action>
  <iact:action type="add" startTime="73650">
    <iact:property name="dataType"/>
    <iact:actionData xml:id="d45">
      <inkml:trace xmlns:inkml="http://www.w3.org/2003/InkML" xml:id="stk45" contextRef="#ctx0" brushRef="#br0">15062 5516 0,'-22'-44'14,"0"44"34,-23 0-17,1 0-30,0 0 15,22 0-8,-45 0 0,23 0 3,-89 22 2,67 0-5,43 22 0,-43-22 0,22 23-1,-1-23 2,23 0-1,22 44 2,-111-21 15,89-1-19,-22 0 15,0 1-6,22-1 1,-23-22-13,23 22 7,-89 89 12,67-88-12,22 43 8,-22-21-14,21-45 9,23 44 1,0 1-8,0 21 23,0-66-28,0 23 10,0-1 4,0 0-7,23-44-2,-23 45 3,66-1 0,-66-22-2,22 0 2,23 0-2,-23 45 0,88 21 10,-65-88-1,-23 23-3,0-23 3,0 0-13,0 0 7,23 0 12,-23 0-21,0 0 7,89 0 9,-1 22-11,-65-22 8,176 0 13,-176 0-19,21-67 3,178-132 14,-156 177-22,23-67 5,-67 45 0,45 0 4,22-45-8,-67 67 4,0-67 0,-22 23 1,0-1-3,1 23 3,-23-22 0,0-112 21,0 134-29,0-22 8,0-45 10,0 67-3,-23-45 0,1 67-11,-111-45 25,111 67-29,-44 0 8,44 0 8,-45-44-10,45 44 5</inkml:trace>
    </iact:actionData>
  </iact:action>
  <iact:action type="add" startTime="74898">
    <iact:property name="dataType"/>
    <iact:actionData xml:id="d46">
      <inkml:trace xmlns:inkml="http://www.w3.org/2003/InkML" xml:id="stk46" contextRef="#ctx0" brushRef="#br0">15106 5472 0,'0'0'0,"0"-23"16,0-65 10,0 66-22,0-111 22,-44 88-20,22-87 23,22 87-27,0-21 9,0-23 5,-22 45-9,-67-111 17,67 111-17,-22-45 1,-23 22 0,45 45 2,-44-44 3,-23-1-12,67 23 7,-111-89 1,89 111-2,-45-67 0,45 23 3,-89 0 11,89 21-20,-23 23 13,-21-22 2,43 44-13,45-22 6,-88 22 14,43 0-14,-43 0 8,66 0-11,-23 22 7,-88 133 16,89-111-23,-89 222 18,111-155-16,-22 22 0,22-67 1,-1 67 1,-21 89 18,22-134-27,0-21 7,22-1 2,0 0 1,0 1-8,0-45 5,0 22 1,0 67 18,0-44-23,0-45 5,-22 22 13,0-22-21</inkml:trace>
    </iact:actionData>
  </iact:action>
  <iact:action type="add" startTime="75834">
    <iact:property name="dataType"/>
    <iact:actionData xml:id="d47">
      <inkml:trace xmlns:inkml="http://www.w3.org/2003/InkML" xml:id="stk47" contextRef="#ctx0" brushRef="#br0">12581 4962 0,'0'44'71,"22"23"-64,1-45 3,43 133 10,-22-133-19,-44 23 10,89 65-5,-89-88 3,44 45-2,45 44 5,-1 44 15,-43-133-26,-45 22 8,22-22 14,0-22 89,22-44-93,-44-22-14,111-112 17,-45 134-20,23-22 10,44-45 6,-44 89-17,-45-23 10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11-08T10:54:02.2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529">
    <iact:property name="dataType"/>
    <iact:actionData xml:id="d0">
      <inkml:trace xmlns:inkml="http://www.w3.org/2003/InkML" xml:id="stk0" contextRef="#ctx0" brushRef="#br0">5538 4785 0,'22'0'79,"44"0"-71,45 0 2,-45 0 4,45 0-12,0 0 3,66 0 5,0 0 2,1 0-10,-1 0 7,-22 0 3,266 0 14,-311 0-25,-21 0 7,66 0 14,-88 0-20,-1 0 7,0 0-1,1 0 0,-1 0 1,1 0 2,-23 0-7,45 0 4,-23 0 0,23 0 0,-1 0-1,1 0 2,-1 0-1,1 0 0,0 0 0,-1 0 0,1 0-1,22 0 3,66-22 6,-89 0-10,178 22 20,-199-23-19,-1 23 1,111 0 12,-110 0-17,21 0 6,1-22-1,0 22-1,-1 0 2,45 0 4,199 0 10,-243 0-11,22 0 0,110 0 13,-88 0-23,-67 0 7,1 0-2,-1 0 2,1 0-1,-1 0 0,1 0 1,132 0 21,-132 0-30,-1 0 10,67 0 6,-111 0-9,44 0 6,67 0-1,-22 0-5,-44 0 1,43 0 6,-21 0-8,0 0-3,-1 0 6,23 0 5,0 0-12,-67 0 6,67 0 15,44 0-14,-67 0-2,1 0 2,110 0 11,-132 0-17,-1 0 6,1 0 0,176 0 21,-154 0-29,-23 0 7,23 0 1,-1 0 19,-65 0-26</inkml:trace>
    </iact:actionData>
  </iact:action>
  <iact:action type="add" startTime="10977">
    <iact:property name="dataType"/>
    <iact:actionData xml:id="d1">
      <inkml:trace xmlns:inkml="http://www.w3.org/2003/InkML" xml:id="stk1" contextRef="#ctx0" brushRef="#br0">5250 5339 0,'-22'0'167,"44"0"-151,0 0-8,22 0-1,67 0 2,0 22-2,-1-22 3,156 44 13,-111-22-14,133-22 10,-155 0-16,0 0 9,111 0 5,-111 0-14,-1 0 7,68 0 8,-112 0-14,1 0 8,44 0-7,-22 0 4,110 0 13,-110 0-22,-22 0 10,88 0 8,-67 0-14,-43 0 8,132 0 3,-110 0-10,-1 0 5,67 0 10,-66 0-18,-22 0 7,-1 0-1,-22 0 0,23 0 0,-23 0-1,-22 0 2,0 0-1,0 0 0,45 0 0,-23 0 4,1 0 7,-23 0-18,44 0 8,89 0 17,-111 0-21,-21 0 3,21 0 2,45 0 13,-67 0-16,22 0 12,-22 0-3,22 0-1,1 0-9,21 0 23,-44 0-18,0 0-4,1 0 71,-1 0-76,0 0 7,0 0-1,22 0 8,-21 0-9,21 0 11,-22 0-11,67 0 21,-23 0-25,0 0 19,-43 0-20,43 0 11,0 0 4,-43 0-15,-1 0 8,66 0 13,-65 0-15,21 0 12,-22 0-17,22 0 6,1 0-1,-23 0 8,0 0 15,0 0-23,0 0 1,0 0 7,0 0 16,1 0-24,-1 0 12,0 0-9,0 0 18,0 0-11,23 0-17,-23 0 9,44 0 14,-44 0 0,23 0 216,-23 0-229,22 0 10,-22 0-13,22 0 20</inkml:trace>
    </iact:actionData>
  </iact:action>
  <iact:action type="add" startTime="13968">
    <iact:property name="dataType"/>
    <iact:actionData xml:id="d2">
      <inkml:trace xmlns:inkml="http://www.w3.org/2003/InkML" xml:id="stk2" contextRef="#ctx0" brushRef="#br0">12183 5494 0,'44'0'127,"44"22"-118,45-22-1,-22 0 0,88 22 13,-21 0-19,-1 0 6,22-22 0,-22 0 1,178 0 11,-200 0-17,0 0 6,0 0-1,-22 0-1,0 0 1,-23 0 2,68 0 6,-68 0-9,-43 0 4,66 0 16,-111 0-26,22 0 20,1 0 4,-1 0-23,-22 0 19,67 0 4,-45 0-23,22 0 7,1 0 3,110 0 12,-111 0-21,-21 0 5,-1 0 4,0 0 11,1 0-18,65 0 24,1 0-26,-44 0 6,43 0-1,-21 0 4,110 0 16,-177 0-20,1 0 5</inkml:trace>
    </iact:actionData>
  </iact:action>
  <iact:action type="add" startTime="18688">
    <iact:property name="dataType"/>
    <iact:actionData xml:id="d3">
      <inkml:trace xmlns:inkml="http://www.w3.org/2003/InkML" xml:id="stk3" contextRef="#ctx0" brushRef="#br0">14907 4165 0,'89'0'80,"-1"-22"-72,45-1 0,-66 23 0,43 0 1,488-44 17,-354 44-22,-23 0 5,23 0-2,0 0 1,-45 0 0,-44 0 0,-22 0 0,0 0 0,-22 0 12,44 0-6,-89 0-8,1 22 3,-1 0-1,-22 23 4,67 21 14,-67-44-24,1 23 6,-23-23 2,22 22 18,-44-22-18,0 0-1,0 67 18,-111-23-24,-88 23 23,66-45-19,0-22 1,0 45 1,-243 110 18,287-133-24,23-21 7,44-23-3,-45 22 1</inkml:trace>
    </iact:actionData>
  </iact:action>
  <iact:action type="add" startTime="19602">
    <iact:property name="dataType"/>
    <iact:actionData xml:id="d4">
      <inkml:trace xmlns:inkml="http://www.w3.org/2003/InkML" xml:id="stk4" contextRef="#ctx0" brushRef="#br0">17011 4785 0,'0'44'109,"-22"1"-99,-111 132 12,133-133-9,-66 67 7,21-89-11,23 67 16,67-112 164,-23 23-116,0 0-62,22 0 7,-22 0-6,45 0 12,-45 0-18,0 0 2,0 0 2,22 0 12,-21-22-21,-1 22 15,0 0 15,0 0 14,0 0 3</inkml:trace>
    </iact:actionData>
  </iact:action>
  <iact:action type="add" startTime="23323">
    <iact:property name="dataType"/>
    <iact:actionData xml:id="d5">
      <inkml:trace xmlns:inkml="http://www.w3.org/2003/InkML" xml:id="stk5" contextRef="#ctx0" brushRef="#br0">4851 5760 0,'0'22'22,"44"0"7,-21-22-19,-23 22-1,44 0 19,0 22-26,-44 1 6,0-23 9,44-22-5,-44 44 6,23-44 107,43-66-106,-44 21-18,22 23 8,-21-22 3,43-45 14,-44 67-17</inkml:trace>
    </iact:actionData>
  </iact:action>
  <iact:action type="add" startTime="25681">
    <iact:property name="dataType"/>
    <iact:actionData xml:id="d6">
      <inkml:trace xmlns:inkml="http://www.w3.org/2003/InkML" xml:id="stk6" contextRef="#ctx0" brushRef="#br0">5250 6845 0,'22'22'87,"0"0"-70,0 0-10,-22 1 5,111 109 16,-111-109 3,22-23-22,0 22-1,0 0 8,23-44 112,-23 22-116,44-111 1,-44 111 1,45-66-6,-45 43 8,0 23-7,0 0 63,45 0-56,-45 23-8,0-23 0,22 44 0,-44-22 4,67 0 3,-45 0-11,44 0 5,-66 1 13,23-23-21,-1 0 16,0 0 31,0 0-40,0 0 0,22-23 4,1 1 14,-23 0-16,0 0 6,0 22-9,23 0 98,-23 0-87,0 0-3,44 22 8,-66 0 1,22-22-16,23 45 2,-23-45 8,0 0 18,0 0-27,0 0 14,0 0-15,1 0 0,-1 0 0,22 0 4,0-23-9,-21 1 10,-1 0-10,0 22 46,44 0-20,-21 0-27,-23 0 7,-22 22-1,22 0 3,22 1 2,0-23 51,45-23-44,-67 1-17,23 0 5,-1 0 1,22 0-1,-21 0 0,-1 22 1,22-22 7,-21 22 15,-23 0-14,22 0 13,-22 0-29,0 22 6,1 0 2,21 0-1,0-22 8,0 22-9,1 22 2,-23-44-1,0 0 0,22 0 8,1 0-9,21 0 2,23 0 8,-67-22-11,22 0 7,0 0-1,-21 22 60,-1 0-57,0 0-5,66 0 17,-65 22-22,-1 0 2,88 0 12,-87 1-15,-1-23 28,0 0-14,67 0 7,-67 0-19,155-67 23,-133 67-27,45-44 8,-67 44 6,0 0-10,0 0 8,23 0 11,-23 0-23,22 0 5,0 0 6,67 66 13,-67-44-25,1-22 8,-23 0 11,0 0-5,22 0 17,45-22-17,-67 22-10,67-66 5,-23 22-4,-44 44 3,45-45 0,-45 45 14,22 0-10,0 0 4,-21 0-16,-1 0 16,22 0-10,0 22 11,1-22 8,-23 45 1,0-45 3,22 0-13,0 0-15,1 0 6,-1 0 5,0 0 11,-21 0 37,-1 0-21,0 22-12,22 22-26,0 0 6,-21 1 9,21-23 14</inkml:trace>
    </iact:actionData>
  </iact:action>
  <iact:action type="add" startTime="28688">
    <iact:property name="dataType"/>
    <iact:actionData xml:id="d7">
      <inkml:trace xmlns:inkml="http://www.w3.org/2003/InkML" xml:id="stk7" contextRef="#ctx0" brushRef="#br0">11297 7000 0,'44'0'161,"0"0"-154,23 22 0,-1 0 2,23 0-1,-45 23 0,67-45-1,-67 22 3,45 0 7,-45 0-11,-22-22 7,22 0 14,-21 0-19,-1 0 3,44 0 16,1 0-17,-45-44-1,88-23 18,-110 45-23,23 22 11,-1 0-6,0 0 15,0 0 4,22 0-25,23 0 14,-45 22-1,44 23 0,23-1 13,-23-22-17,-43-22 26,-1 0-21,66 0 10,-43 0-23,-1-22 5,22 22 5,-21 0-12,-1 0 5,-22-22 5,0 22 0,0 0-11,1 0 6,109 0 20,-109 22-22,-1-22 3,22 22 1,-22-22-1,23 0 0,-23 0 7,0 0 1,0 0-8,0 0 1,45 0-2,-23-22 2,0 0-2,45-22 2,-45 21-2,67 1 2,-67 0-2,23 22 2,-23 0 7,-22 0 7,22 0-14,-22 0 6,23 0 4,-1 0-14,-22 22 11,0-22-6,133 22 22,-132 1-26,43-23 2,-22 0 1,-22 0 0,67 22 19,-22-22-17,-45 0 13,0 0-16,22 0 16,0 0-16,23 22 0,-45-22 0,44 44 0,-21-44 2,110 0 5,-89 0-8,89 0 21,-110 0-25,-1-22 6,22 0-1,-21 22 1,21-67-3,-44 67 10,23 0 17,-23 0 6,22 0-30,-22 0 0,45 0 3,-1 0-10,-22 0 7,23 0-2,-1 0 2,23 0-1,22-22 4,-89 22-9,44 0 6,1 0-1,-45 0 0,22 0-1,-22 0 2,23 0 7,21 0 0,0 0-1,-21 0-6,43 0-1,-43 0 0,65 0 4,68 0 0,-112 0-4,45 0 0,-45 0 6,23 0-8,-45 0-3,45 0 7,-45 0 3,22 0-12,-43 0 7,65 0 18,-44 0-19,23 0 2,110 0 21,-110 0-29,-1 0 7,0 0 1,45 0 19,-66 0-26,-1 0 6,22 0 2,134 0 15,-178 0-19,133 0 16,-89 0-17,-44 0 0,23 0 4,-1 0 3,0 0-9</inkml:trace>
    </iact:actionData>
  </iact:action>
  <iact:action type="add" startTime="46865">
    <iact:property name="dataType"/>
    <iact:actionData xml:id="d8">
      <inkml:trace xmlns:inkml="http://www.w3.org/2003/InkML" xml:id="stk8" contextRef="#ctx0" brushRef="#br0">9480 8484 0,'22'0'85,"45"-22"-74,-45 22-4,111 0 21,-111 0-16,0 0-3,0 0 12,1 0-4,-1-22 73,0 22-67</inkml:trace>
    </iact:actionData>
  </iact:action>
  <iact:action type="add" startTime="52345">
    <iact:property name="dataType"/>
    <iact:actionData xml:id="d9">
      <inkml:trace xmlns:inkml="http://www.w3.org/2003/InkML" xml:id="stk9" contextRef="#ctx0" brushRef="#br0">6269 9282 0,'22'0'143,"0"0"-107,0 0-15,22 0 46,-21 0-19,-1 0-32,0 0-4,22 0 12,-22 0 56</inkml:trace>
    </iact:actionData>
  </iact:action>
  <iact:action type="add" startTime="54587">
    <iact:property name="dataType"/>
    <iact:actionData xml:id="d10">
      <inkml:trace xmlns:inkml="http://www.w3.org/2003/InkML" xml:id="stk10" contextRef="#ctx0" brushRef="#br0">7708 9326 0,'23'0'157,"21"0"-141,-22 0 8,22 0 0,-22 0-7,23 0 7,21 0-1,-44 0-7,0 0 4,1 0 40</inkml:trace>
    </iact:actionData>
  </iact:action>
  <iact:action type="add" startTime="59729">
    <iact:property name="dataType"/>
    <iact:actionData xml:id="d11">
      <inkml:trace xmlns:inkml="http://www.w3.org/2003/InkML" xml:id="stk11" contextRef="#ctx0" brushRef="#br0">9170 9193 0,'22'0'182,"1"0"-134,-1 0 89,0 0-58,-44 0 97,-23 0-150,23 0 13,-22 0-23,66 0 263,0 0-263,0 0 9,1 0-2,-1 0 2,0 0-1,-44 0 224,-23 0-218,23 0-3,-22 0 12,66 0 241,0 0-252,0 0 8,1 0 83,-1 0-84</inkml:trace>
    </iact:actionData>
  </iact:action>
  <iact:action type="add" startTime="69809">
    <iact:property name="dataType"/>
    <iact:actionData xml:id="d12">
      <inkml:trace xmlns:inkml="http://www.w3.org/2003/InkML" xml:id="stk12" contextRef="#ctx0" brushRef="#br0">7398 10810 0,'22'0'190,"23"0"-181,-1 0 1,22 0 3,23 0-12,22 0 7,110 0 18,-132 0-20,44 0 1,-22 0 2,44 0-2,-45 0 2,90 0 9,-134 0-13,1 0 4,-23 0-2,-22 0 2,22 0-2,23 0 2,-23 0-1,23 0 0,21 0 0,1 0 0,21-22-1,-43 22 2,-1 0-2,-21-22 2,21 22 7,1 0-10,21 0-5,1 0 9,22 0 4,-1 0-13,-21 0 6,-23 0 7,45 0 9,-67 0-20,-21 0 46,43 0-19,0 0-29,1 0 8,-23 0-1,155 0 21,-176 0-19,43 0 0,89 0 16,-133 0-22,45 0 22,-23 0-19,-22 0 26,22 0-9,-21 0-18,21 0 3,-22 0 23</inkml:trace>
    </iact:actionData>
  </iact:action>
  <iact:action type="add" startTime="79697">
    <iact:property name="dataType"/>
    <iact:actionData xml:id="d13">
      <inkml:trace xmlns:inkml="http://www.w3.org/2003/InkML" xml:id="stk13" contextRef="#ctx0" brushRef="#br0">17299 9791 0,'44'0'63,"23"22"-55,66 0 0,-67-22 0,45 0 0,88 0 3,864 0 16,-575 0-26,43-110 8,-88-90-2,67 1 2,-112 22-1,-65-1 1,198-198 15,-464 221-16,-1-89 11,-66 111-16,0-22 10,-22-177 3,-67 177-13,23 0 7,-89-133 10,66 89-18,1 66 8,-67-111 6,66 133-9,45 0 5,-89-88 15,66 110-26,45 67 6,-44-22 4,-67-45 17,44 45-27,-21 0 8,-45-1 12,66 45-19,0-22 7,-88-22-1,-244-45 14,200 89-21,88 0 7,-22 0 1,-89 0 15,222 0-16,0 0 11,0 0 11</inkml:trace>
    </iact:actionData>
  </iact:action>
  <iact:action type="add" startTime="80674">
    <iact:property name="dataType"/>
    <iact:actionData xml:id="d14">
      <inkml:trace xmlns:inkml="http://www.w3.org/2003/InkML" xml:id="stk14" contextRef="#ctx0" brushRef="#br0">19337 4940 0,'-44'0'31,"-23"0"-24,23 0 0,0 0 2,-23 0 2,-309 0 17,220 0-28,1 0 9,0 0 0,0 22 4,45 0-12,-23 0 8,111 1-2,-45-23 2,45 0-1,22 22 145,22 22-147,133 45 24,-44-67-28,-23 44 7,45 1-1,0-1 0,-22-22 0,-22 1 3,88-1 2,-133-22-6,23 22 1,21-21 1,-21 21 6,-1-44-7,-44 44 1,45-22-2,-23 1 2,0 21 1,-22-44 2,-22 22-11,45-22 8</inkml:trace>
    </iact:actionData>
  </iact:action>
  <iact:action type="add" startTime="81562">
    <iact:property name="dataType"/>
    <iact:actionData xml:id="d15">
      <inkml:trace xmlns:inkml="http://www.w3.org/2003/InkML" xml:id="stk15" contextRef="#ctx0" brushRef="#br0">18362 5161 0,'22'0'31,"67"67"-12,0-1-15,-23-21 8,89 21 4,-88 1-13,-23-67 7,155 66 13,-132-44-15,-23 0 11</inkml:trace>
    </iact:actionData>
  </iact:action>
  <iact:action type="add" startTime="82949">
    <iact:property name="dataType"/>
    <iact:actionData xml:id="d16">
      <inkml:trace xmlns:inkml="http://www.w3.org/2003/InkML" xml:id="stk16" contextRef="#ctx0" brushRef="#br0">7265 11563 0,'45'0'171,"-23"0"-158,133 0 4,-89 0-16,1 0 9,154 0 13,-132 0-16,22 0 1,44 0 1,243 0 15,-287 0-16,0 0 0,88 0 22,-132 0-20,-1 0-2,-44 0 22</inkml:trace>
    </iact:actionData>
  </iact:action>
  <iact:action type="add" startTime="84977">
    <iact:property name="dataType"/>
    <iact:actionData xml:id="d17">
      <inkml:trace xmlns:inkml="http://www.w3.org/2003/InkML" xml:id="stk17" contextRef="#ctx0" brushRef="#br0">7620 12250 0,'22'0'151,"67"0"-143,21 0-1,-65 0 2,65 0-2,1 0 2,44 22-2,67-22 2,-23 0-2,-22 22 3,178 0 9,-178-22-16,-22 0 10,199 45 3,-177-45-13,1 0 6,154 0 13,-177 0-21,22 0 8,89 0 8,-155 0-10,66 0 18</inkml:trace>
    </iact:actionData>
  </iact:action>
  <iact:action type="add" startTime="92800">
    <iact:property name="dataType"/>
    <iact:actionData xml:id="d18">
      <inkml:trace xmlns:inkml="http://www.w3.org/2003/InkML" xml:id="stk18" contextRef="#ctx0" brushRef="#br0">9015 9193 0,'22'0'162,"0"0"-156,1 0 11,-23-44 6,22 44 9,0 0 295,0 0-313</inkml:trace>
    </iact:actionData>
  </iact:action>
  <iact:action type="add" startTime="94522">
    <iact:property name="dataType"/>
    <iact:actionData xml:id="d19">
      <inkml:trace xmlns:inkml="http://www.w3.org/2003/InkML" xml:id="stk19" contextRef="#ctx0" brushRef="#br0">7110 10921 0,'0'22'81,"45"0"-58,43-22 2,-21 0-20,21 0 19,-66 0-23,23 0 9,65 0 10,-43 0-19,44 0 8,177 0 16,-200 0-20,1 0 4,-1 0 0,200 0 15,-221 0-17,21 0 13,-43 0-17,-23 0 10,22 0 2,-22 0-11,0 0 6,45 0 1,88 0 9,-89 0-11,200 0 17,-177 0-21,22 0 18,-67 0-21,0 0 9,111 0 9,-88 0-11,110 0 15,-111 0-16,45 0 11,-89 0-16,22 0 7,23 0 9,-23 0-16,1 0 7,110 0 13,-89 0-16,0 0 2,-43 0-1,43 0 0,-22 0-1,-22 0 2,1 0 7,-1 0-8,66 0 8,-65 0-7,43 0 13,-44 0-8,0 0 3,0 0 32,1 0-39,21 0 13</inkml:trace>
    </iact:actionData>
  </iact:action>
  <iact:action type="add" startTime="100024">
    <iact:property name="dataType"/>
    <iact:actionData xml:id="d20">
      <inkml:trace xmlns:inkml="http://www.w3.org/2003/InkML" xml:id="stk20" contextRef="#ctx0" brushRef="#br0">6822 10323 0</inkml:trace>
    </iact:actionData>
  </iact:action>
  <iact:action type="add" startTime="104888">
    <iact:property name="dataType"/>
    <iact:actionData xml:id="d21">
      <inkml:trace xmlns:inkml="http://www.w3.org/2003/InkML" xml:id="stk21" contextRef="#ctx0" brushRef="#br0">9192 9104 0,'23'0'216,"-1"0"-95,0 0-95,-66 0 179,-1 0-188,1 0 9,22 0-22,0 0 40,44 0 137,22 0-157,-22-22-3,0 22 0,1 0-16,-1 0 16</inkml:trace>
    </iact:actionData>
  </iact:action>
  <iact:action type="add" startTime="107569">
    <iact:property name="dataType"/>
    <iact:actionData xml:id="d22">
      <inkml:trace xmlns:inkml="http://www.w3.org/2003/InkML" xml:id="stk22" contextRef="#ctx0" brushRef="#br0">11806 10943 0,'-22'0'134,"0"0"-108,-23 0-4,23 0-4,0 0 7,0 0-11,0 0-6,0 0 24,0 0-24,-1 0-1,1 0 20,0 0-22,0 0 23,0 0-3</inkml:trace>
    </iact:actionData>
  </iact:action>
  <iact:action type="add" startTime="110131">
    <iact:property name="dataType"/>
    <iact:actionData xml:id="d23">
      <inkml:trace xmlns:inkml="http://www.w3.org/2003/InkML" xml:id="stk23" contextRef="#ctx0" brushRef="#br0">6689 10101 0,'-44'0'118,"-44"44"-89,43 1-28,45-1 17,-22 23 10,0-45-17,22 0-2,0 66 19,0-65-26,0-1 16,89 89 10,-45-89-17,-44 0 16,88 89-5,-43-111-15,-23 44 14,-44 0 7,-89 45-4,45-23-17,-23-21 14,67-45-15,-89 44 19,111 0-22,-22-44 109,22 22-103,0 23 0,66 43 17,-21-66-21,-45 23 4,44 21 6,-22-44 1,-22 67 3,22-23-15,-22 1 19,0-45-17,0 22-3,0-22 6,0 23 5,0-23-13,-22 44 8,-44 45 16,66-67-19,0 1 4,0-1 2,-22-22-5,22 0-4,0 23 6,0-1 8,0-22 1,0 22 7,0-22 3,0 23-8,22-23 24,-22 0-36,22 0 19,0 0-13,0-22 16,45 0 43,-45 0-53,66 45-1,-66-45-10,23 22 1,-23-22 12,0 0-6,0 0-7,0 0 18</inkml:trace>
    </iact:actionData>
  </iact:action>
  <iact:action type="add" startTime="113161">
    <iact:property name="dataType"/>
    <iact:actionData xml:id="d24">
      <inkml:trace xmlns:inkml="http://www.w3.org/2003/InkML" xml:id="stk24" contextRef="#ctx0" brushRef="#br0">6845 13933 0,'0'-22'135,"88"22"-104,1 0-30,-45 0 6,22 0 3,200 0 20,-177 0-30,-1 0 8,-21 0 1,66 0 21,-67 0-29,-44 0 7,1 0 1,132 0 23,-111 0-8,-22 0 25,22 0-17,-21 0-16,21-44-10,-22 44 10,44 0 1,-21 0-9,-1 0 0,22 0 3,222 0 17,-199 0-20,-23 0 2,1 0 3,-1 0-12,-21 0 7,88 0 18,-111 0-20,22 0 2,-22 0 1,22 0-1,156 0 20,-134 0-25,1 0 6,-23 0-1,0 0 0,-22 0-1,23 0 2,21 0-1,-22 0 1,112 0 11,-46 0-18,-43 0 8,88 0 7,-67 0-11,67 0 18,-132 0-16,43 0 0,-44 0 0,45 0 1,-1 0 5,0 0-13,-21 0 6,21 0 2,1 0-1,-1 0 1,23 0 19,-67 0-26,0 0 8,0 0 10,22 0-18,-21 0 7,-1 0-2,0 0 11,0 0 9</inkml:trace>
    </iact:actionData>
  </iact:action>
  <iact:action type="add" startTime="115867">
    <iact:property name="dataType"/>
    <iact:actionData xml:id="d25">
      <inkml:trace xmlns:inkml="http://www.w3.org/2003/InkML" xml:id="stk25" contextRef="#ctx0" brushRef="#br0">12471 12671 0,'0'22'78,"-111"111"-55,66-111-15,-21 22 1,-178 156 20,134-134-28,87-22 8,-43 1 0,-23-1 20</inkml:trace>
    </iact:actionData>
  </iact:action>
  <iact:action type="add" startTime="116449">
    <iact:property name="dataType"/>
    <iact:actionData xml:id="d26">
      <inkml:trace xmlns:inkml="http://www.w3.org/2003/InkML" xml:id="stk26" contextRef="#ctx0" brushRef="#br0">11717 12693 0,'0'44'48,"0"-22"-41,0 178 21,0-134-25,0 45 7,-88 44 5,21-44-8,45-67 1,-22 0 1,22 23 0,0-23 4,22 0 7,0-21 166,44-23-159,22 0-14,89-23 6,-132 23-10,21 0-1,0 0-1,0 0 1,-21 0 7,21 0-13,-22 0 6,0 0 19,0 0-23,-22-22 44</inkml:trace>
    </iact:actionData>
  </iact:action>
  <iact:action type="add" startTime="130250">
    <iact:property name="dataType"/>
    <iact:actionData xml:id="d27">
      <inkml:trace xmlns:inkml="http://www.w3.org/2003/InkML" xml:id="stk27" contextRef="#ctx0" brushRef="#br0">6402 9437 0,'0'-23'66,"155"23"-47,-67 0-18,-21 0 6,43 0 2,-21 0 2,110 0 8,-66 0-18,-66 0 8,221 0 15,-155 0-17,-45 0 2,23 0 0,110-22 14,-176 22-14,-1 0 9,-22 0-2,22 0 0,1 0-2,-23 0 7,0 0-11,22-44-1,23 22 19,-23 22-26,0 0 7,45 0 1,177 0 16,-200-67-23,1 67 6,-45 0 0,22 0 16</inkml:trace>
    </iact:actionData>
  </iact:action>
  <iact:action type="add" startTime="131801">
    <iact:property name="dataType"/>
    <iact:actionData xml:id="d28">
      <inkml:trace xmlns:inkml="http://www.w3.org/2003/InkML" xml:id="stk28" contextRef="#ctx0" brushRef="#br0">6224 15351 0,'22'0'155,"67"0"-136,-22 0-18,-23 0 8,222 0 14,-156 0-15,90 0 13,-112 0-19,-21 0 11,110 0 3,-88 0-13,-45 0 5,44 0 1,23 0 18,-89 0-23,1 0 13,-1 0 95</inkml:trace>
    </iact:actionData>
  </iact:action>
  <iact:action type="add" startTime="134154">
    <iact:property name="dataType"/>
    <iact:actionData xml:id="d29">
      <inkml:trace xmlns:inkml="http://www.w3.org/2003/InkML" xml:id="stk29" contextRef="#ctx0" brushRef="#br0">7575 15107 0,'23'0'86,"-1"0"-61,22 0-2,0 0 1,-21 0 12</inkml:trace>
    </iact:actionData>
  </iact:action>
  <iact:action type="add" startTime="137361">
    <iact:property name="dataType"/>
    <iact:actionData xml:id="d30">
      <inkml:trace xmlns:inkml="http://www.w3.org/2003/InkML" xml:id="stk30" contextRef="#ctx0" brushRef="#br0">6756 16902 0,'0'44'227,"111"-44"-210,-23 0-14,1 0 5,-23 0 4,112 22 11,-156-22-19,22 0 5,0 0 2,45 0 11,-67 0-14,177 0 20,-154 0-26,21 0 7,-22 0-1,23 0 0,-23 0 4,45 0 7,-23 0-18,-21 0 6,21 0 2,0 0 10,-21 0-15,-23 0 5,0 0-1,22 0 12,1 0-2,-1 0-16,-44 22 5,88-22 20,-43 0-22,-23 0 5,111 0 21,-111 0-23,67 22 1,66 0 21,-111-22-21,-22 0 0,111 0 20,-89 0-28,23 0 7,-1 0 1,111 0 19,-110 0-25,-45 0 5,44 0 1,67 0 17,-88 0-21,-1 0 3,-22 0 2,133 0 14,-111 0-17,23 0 1,66 0 23,-67 0-30,1 0 6,-23 0 3,111 0 19,-111 0-28,-22 0 8,45 0 8,-45 0-6,67 0 9,-67 0-13,0 0 1,22 0 5,-22 0 7,1 0-4,-1 0-4</inkml:trace>
    </iact:actionData>
  </iact:action>
  <iact:action type="add" startTime="139337">
    <iact:property name="dataType"/>
    <iact:actionData xml:id="d31">
      <inkml:trace xmlns:inkml="http://www.w3.org/2003/InkML" xml:id="stk31" contextRef="#ctx0" brushRef="#br0">11872 15816 0,'0'67'83,"-44"-45"-80,22 44 20,-67 1-22,67-45 13,-22 66 2,-45-43-13,67 21 4,-44-21 1,44-23 5,-67 66 3,67-43-13,-22-23 6,44 0 3,-23 0 11,1-22-18</inkml:trace>
    </iact:actionData>
  </iact:action>
  <iact:action type="add" startTime="139980">
    <iact:property name="dataType"/>
    <iact:actionData xml:id="d32">
      <inkml:trace xmlns:inkml="http://www.w3.org/2003/InkML" xml:id="stk32" contextRef="#ctx0" brushRef="#br0">11230 16171 0,'22'66'76,"-22"-44"-63,22 45 4,-22-23-15,0-22 7,0 111 14,0-111-7,0 0-8,23 0 168,21-22-128,-22 0-40,22 0 19,-22 0-23,23 0 14,-23 0 13</inkml:trace>
    </iact:actionData>
  </iact:action>
  <iact:action type="add" startTime="143411">
    <iact:property name="dataType"/>
    <iact:actionData xml:id="d33">
      <inkml:trace xmlns:inkml="http://www.w3.org/2003/InkML" xml:id="stk33" contextRef="#ctx0" brushRef="#br0">5892 9171 0,'-22'0'78,"-45"0"-56,1 22-21,44 0 7,-67 22 0,1 23 0,21 21 0,23-88-1,0 67 3,22-67-3,22 44 2,-23 45 18,1-67-24,22 67 24,0-23-18,89 89 11,-67-111-19,44 23 8,45 66 16,-111-89-20,0 0 20,0-21-12,0 43 3,-22 0-14,0-43 8,-67 110 13,45-89-15,0 0 0,-23 23 1,1-23 13,44 22-21,-67 1 7,67-23 9,-22-44 3,44 44-18,-23-44 16,23 23 30,45 43-24,21-44-9,-44 0-6,45 23 15,-23 21-17,-44-22 13,44 1-17,-44-23 10,0 66 3,0-65-13,0 43 7,0 45 10,0-23-18,0-21 6,0 44 1,0-67-1,-22 22 0,0 67-1,0-44 2,22 44-1,-22-45 1,0 67-1,-1-22 3,1 67 6,-22-90-15,22-21 8,-22 199 14,21-177-17,-21 132 13,22-220-17,22 65 10,-22 67 3,22-44-13,-22-22 7,22-23-4,0-22 7,-22 111 2,22-88-11,-23-1 8,23 1-8,0-23 10,0 45 0,0-23-10,0-44 6,0 89 11,0-45-20,0-21 9,0 43 6,0-21-9,0-1 0,0-44 3,0 1-4,0 21 2,0 22 1,0-43 14,0 65-14,23-21 5,-23-23 0,0 67 3,22-45-15,0-22 8,22 89 14,-22-111-16,23 89 11,-23-66-16,0-1 15,22 0-10,0 23 8,1-23 7,-23-22-13,22-22 27,-44 22-27,67 0 6,-45 0-10,0 1 7,44 43 15,-21-22-20,-23-21-1,22-23 2,-22 22 7,23 22 9,-23-22-1</inkml:trace>
    </iact:actionData>
  </iact:action>
  <iact:action type="add" startTime="147348">
    <iact:property name="dataType"/>
    <iact:actionData xml:id="d34">
      <inkml:trace xmlns:inkml="http://www.w3.org/2003/InkML" xml:id="stk34" contextRef="#ctx0" brushRef="#br0">9392 6911 0,'44'0'192,"0"0"-189,-22 0 6,45 0 0,22 0 15,-67 0-16,66 0 15,-66 0-11,1 0 7,21 23-18,-22-23 38,0 0-30,0 0 19,23 0-11,-23 0 1,0 0 0,22 0-12,-22 0 3,23 0 21,-23 0-29,0 0 25,0 0 14,22 0-12,-21 0-26,-1 0 7,22 0 0,-22 0 17,0 0-14,0 0-3,1 0-1,-1 0 15,0 0-14</inkml:trace>
    </iact:actionData>
  </iact:action>
  <iact:action type="add" startTime="154881">
    <iact:property name="dataType"/>
    <iact:actionData xml:id="d35">
      <inkml:trace xmlns:inkml="http://www.w3.org/2003/InkML" xml:id="stk35" contextRef="#ctx0" brushRef="#br0">7731 12338 0,'44'0'184,"22"0"-177,-21 0 5,464 0 16,-376 0-20,221 0 15,-199 0-22,-22 0 6,44 0 20,-132 0-21,65 0 15,-65 0-19,-1 0 10,45 0 6,-23 0-16,-44-22 8,67 22 12,-45 0-21,-22 0 8,23 0 8,-1 0 2,0 0-17,23-44 15,-45 44-1,22 0-4,23 0 15,-45 0-18</inkml:trace>
    </iact:actionData>
  </iact:action>
  <iact:action type="add" startTime="157007">
    <iact:property name="dataType"/>
    <iact:actionData xml:id="d36">
      <inkml:trace xmlns:inkml="http://www.w3.org/2003/InkML" xml:id="stk36" contextRef="#ctx0" brushRef="#br0">5981 18541 0,'0'-22'129,"66"22"-113,1 0-9,-23 0 2,67 0-1,88 0 0,0 0-1,23 0 3,287 0 10,-243 0-18,0 0 11,177 0 3,-244 0-13,1 0 7,309 0 12,-354 0-12,133 0 7,-111 0-11,244 0 19,-288 0-18,133 0 21,-200 0-25,1 0 6,-1 0-1,23-23-1,-23 1 2,1 22 2,-1 0 1,0 0-11,1 0 7,110 0 19,-133 0-23,89 0 19,-44 0-22,-1 0 8,23 0 12,-66 0-19</inkml:trace>
    </iact:actionData>
  </iact:action>
  <iact:action type="add" startTime="158481">
    <iact:property name="dataType"/>
    <iact:actionData xml:id="d37">
      <inkml:trace xmlns:inkml="http://www.w3.org/2003/InkML" xml:id="stk37" contextRef="#ctx0" brushRef="#br0">9480 12294 0,'22'0'47,"1"0"-24,-1 0-7,0 0 13,111 0-10,-111 0-8,133 0 14,-111 0-20,45 0 17,-67 0-21,22 0 18,-21 0-13,43 0 14,-44 0-4,0 0 0,0 0-3</inkml:trace>
    </iact:actionData>
  </iact:action>
  <iact:action type="add" startTime="166689">
    <iact:property name="dataType"/>
    <iact:actionData xml:id="d38">
      <inkml:trace xmlns:inkml="http://www.w3.org/2003/InkML" xml:id="stk38" contextRef="#ctx0" brushRef="#br0">14863 3500 0,'0'-22'6,"22"0"20,-22 0-6,0 0-18,22-1 11,-22-65 4,0 66-15,22-23 8,-22-132 13,44 66-15,1 23 0,21-23 8,-22 45-9,23-67 2,-1 0-1,1 22 1,221-177 19,-222 199-26,23 45 6,22 0 2,110-89 16,-177 111-21,222-67 19,-177 67-12,199 0 7,-178 22-9,223 0 15,-200 0-19,88 66 15,-110-21-19,0-1 7,132 44 12,-154-21-19,-1-23 6,-21 1 1,44 21 2,88 111 3,-110-110-7,154 154 22,-154-132-27,-67-45 16,22 89 8,-44-111-13,0 22-4,0 23 15,0-45-17,0 67 14,-44-45-19,22 0 11,-45 45 3,-21-23-13,66 1 14,-111 44-1,88-45-9,-21 0 1,22-43 2,-222 109 13,177-65-14,-132 66 11,88-89-18,44 0 11,-44-21 1,23-1-8,-112 111 25,156-89-30,-1-22 7,1 22 0,44-21 0,-1-23 4,-21 44 8,22-22 206,-44 44-212,43-21-5,-132 154 14,111-155-15,0 1 0,22-23 0</inkml:trace>
    </iact:actionData>
  </iact:action>
  <iact:action type="add" startTime="168130">
    <iact:property name="dataType"/>
    <iact:actionData xml:id="d39">
      <inkml:trace xmlns:inkml="http://www.w3.org/2003/InkML" xml:id="stk39" contextRef="#ctx0" brushRef="#br0">16612 4165 0,'-22'44'35,"22"45"-33,0-23 8,-22 23 7,22-23-12,0 45 22,0-45-20,0 1 21,0-23-17,0-22-2,44-44 39,134-22-22,-90 22-22,89-1 20,-154 23-11,-1-22 6</inkml:trace>
    </iact:actionData>
  </iact:action>
  <iact:action type="add" startTime="169600">
    <iact:property name="dataType"/>
    <iact:actionData xml:id="d40">
      <inkml:trace xmlns:inkml="http://www.w3.org/2003/InkML" xml:id="stk40" contextRef="#ctx0" brushRef="#br0">12338 17633 0,'0'66'80,"0"0"-72,44 222 18,22-155-20,-43-88 15,-23-23-19,22 0 59,66-44-41,-21-45-8,21 1-9,23-1 5,44-65 1,67-1-1,-67 22 0,-22-44 0,-23 66 4,1 23 9</inkml:trace>
    </iact:actionData>
  </iact:action>
  <iact:action type="add" startTime="174369">
    <iact:property name="dataType"/>
    <iact:actionData xml:id="d41">
      <inkml:trace xmlns:inkml="http://www.w3.org/2003/InkML" xml:id="stk41" contextRef="#ctx0" brushRef="#br0">12736 11408 0,'-22'0'55,"-22"22"-47,-45 45-1,1-45 2,-23 66-1,-22-43 0,22 21 0,45-21 0,-45-1 0,45 0 0,-23 0-1,-22 23 2,45-45 8,44 0-11,0-22 7,-23 67 15,45-45-10,-22-22 9,44 0 112,23 0-131,21 0 0,0 0-1,1 0 1,177 0 11,-67 0-14,0 0 4,22 0-2,-66 0 2,0 0-2,-44 0 2</inkml:trace>
    </iact:actionData>
  </iact:action>
  <iact:action type="add" startTime="175186">
    <iact:property name="dataType"/>
    <iact:actionData xml:id="d42">
      <inkml:trace xmlns:inkml="http://www.w3.org/2003/InkML" xml:id="stk42" contextRef="#ctx0" brushRef="#br0">12559 11209 0,'44'44'87,"1"45"-80,-1-23 6,0 1-8,1-23 1,110 133 16,-67-44-21,23 0 8,-45-67 3,89 89 12,-155-110-21</inkml:trace>
    </iact:actionData>
  </iact:action>
  <iact:action type="add" startTime="175786">
    <iact:property name="dataType"/>
    <iact:actionData xml:id="d43">
      <inkml:trace xmlns:inkml="http://www.w3.org/2003/InkML" xml:id="stk43" contextRef="#ctx0" brushRef="#br0">19093 11940 0,'-88'-45'62,"21"45"-54,-88 0-1,-44 0 1,-67 0 0,-22 0 1,-44 0-2,44 0 1,-22 0 0,-22 0 2,21 0 5,1 0-14,89 0 5,44 0 7,-266 0 11,310 0-21,44 0 6,1 0 3,-112 0 11,134 0-18,44 0 3,-1 0 4,-21 0 10,22 0-17,0 0 4,0 0 2,-45 0 98,-43 0-100,43 0 2,-66 0-4,-110 0 18,176 0-22,45 0 6,0 0 12,0 0 74,-1 0-55</inkml:trace>
    </iact:actionData>
  </iact:action>
  <iact:action type="add" startTime="176777">
    <iact:property name="dataType"/>
    <iact:actionData xml:id="d44">
      <inkml:trace xmlns:inkml="http://www.w3.org/2003/InkML" xml:id="stk44" contextRef="#ctx0" brushRef="#br0">13999 11364 0,'-22'44'87,"22"-22"-79,-111 67 0,22-1 4,-199 223 12,178-245-20,-1 45 25,89-111-27,0 22 7,22 0 8,22 22 197,0 1-205,44-1-1,89 45 4,45 21 15,-134-65-26,23-1 7,-45-44 5,89 89 12,-111-89-15</inkml:trace>
    </iact:actionData>
  </iact:action>
  <iact:action type="add" startTime="178725">
    <iact:property name="dataType"/>
    <iact:actionData xml:id="d45">
      <inkml:trace xmlns:inkml="http://www.w3.org/2003/InkML" xml:id="stk45" contextRef="#ctx0" brushRef="#br0">9170 9104 0,'45'0'280,"-23"0"-264,0 0-4,0 0 179,0 0-102,0 0-22,0 0-38</inkml:trace>
    </iact:actionData>
  </iact:action>
  <iact:action type="add" startTime="181260">
    <iact:property name="dataType"/>
    <iact:actionData xml:id="d46">
      <inkml:trace xmlns:inkml="http://www.w3.org/2003/InkML" xml:id="stk46" contextRef="#ctx0" brushRef="#br0">7199 10921 0,'22'0'184,"155"22"-163,-132-22-15,-1 0 2,-22 0 5,133 44 6,-111-44-9,45 22-3,-67-22 0,67 0 3,-23 0 2,-22 0-10,1 23 7,-23-23 3,155 0 13,-110 0-23,21 22 7,134-22 16,-134 0-18,45 0 12,-89 0-13,200 0 19,-177 0-18,88 0 22,-133 0-28,22 0 8,22 0 8,1 0-2,-45 0-6,45 0 19,-45 0-26,0 0 7,0 0-1,44 0 21,-43 0-27,-1 0 6,22 0 8,22 0-13,-43 0 2,21 0 8,111 0 13,-111 0-25,23 0 8,-23 0 4,111 0 11,-66 0-22,-1 0 7,156-22 15,-200 22-17,23 0 3,110-45 21,-155 45-23,44 0 1,67 0 22,-111 0-14,23 0 11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11-08T10:54:02.2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275">
    <iact:property name="dataType"/>
    <iact:actionData xml:id="d0">
      <inkml:trace xmlns:inkml="http://www.w3.org/2003/InkML" xml:id="stk0" contextRef="#ctx0" brushRef="#br0">5405 3899 0,'0'22'100,"66"-22"-79,1 0-20,21 0 11,89 22 7,-66-22-18,22 0 9,465 0 14,-398 0-16,243 0 11,-266 0-16,0 0 9,133 0 5,-199 0-13,88 0 28,-177 0-32,0 0 16,1 0 24,21 0-23,-22 0 399,22 0-349,-22 0-46</inkml:trace>
    </iact:actionData>
  </iact:action>
  <iact:action type="add" startTime="3722">
    <iact:property name="dataType"/>
    <iact:actionData xml:id="d1">
      <inkml:trace xmlns:inkml="http://www.w3.org/2003/InkML" xml:id="stk1" contextRef="#ctx0" brushRef="#br0">7575 4718 0,'45'0'98,"176"0"-82,-44 0-14,1 0 7,553 0 15,-488 0-17,-66 0 1,-22 0 0,-44 0 0,-22 0 4,-1 0 3,-65 0-10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11-08T08:30:19.5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431">
    <iact:property name="dataType"/>
    <iact:actionData xml:id="d0">
      <inkml:trace xmlns:inkml="http://www.w3.org/2003/InkML" xml:id="stk0" contextRef="#ctx0" brushRef="#br0">9325 1396 0,'0'-22'94,"22"22"-62,23 22-24,-1 0 16,0-22 169,23-44-175,-23-1-13,23 1 7,21-22 1,-44 43-6,-21 23 2,-1 0 11,0-22-9</inkml:trace>
    </iact:actionData>
  </iact:action>
  <iact:action type="add" startTime="16615">
    <iact:property name="dataType"/>
    <iact:actionData xml:id="d1">
      <inkml:trace xmlns:inkml="http://www.w3.org/2003/InkML" xml:id="stk1" contextRef="#ctx0" brushRef="#br0">5648 3279 0,'0'-23'118,"23"23"-101,65 0-9,-21 0 0,243 0 24,-222 0-24,23 0 0,155 0 21,-178 0-28,-21 0 9,66 0 6,-45 0-4,112 0 8,-134 0-12,89 0 18,-66 0-21,-67 0 3,44 0 1,112 0 15,-134 0-17,-22 0 1,45 0 1,-1 0 15,-44 0-17,0 0 1,23 0 0,-23 0 0,22 0 0,-22 0 0,45 0 10,-1 0 13,-44 0-24,0 0 2,156 0 23,-112 0-25,-22 0 2,111-22 21,-88 22-29,-23 0 7,0 0 1,45 0 19,-67 0-26,0-44 23</inkml:trace>
    </iact:actionData>
  </iact:action>
  <iact:action type="add" startTime="21957">
    <iact:property name="dataType"/>
    <iact:actionData xml:id="d2">
      <inkml:trace xmlns:inkml="http://www.w3.org/2003/InkML" xml:id="stk2" contextRef="#ctx0" brushRef="#br0">4829 4386 0,'22'0'167,"0"0"-159,0 0 2,23 0 6,-23 0-9,0 0 5,22 0 15,-22 0-27,1 0 33,-1 0-17,0 0 4,0 0 28,0 0-25,0 0 9,0 0-18,1 0 41</inkml:trace>
    </iact:actionData>
  </iact:action>
  <iact:action type="add" startTime="38422">
    <iact:property name="dataType"/>
    <iact:actionData xml:id="d3">
      <inkml:trace xmlns:inkml="http://www.w3.org/2003/InkML" xml:id="stk3" contextRef="#ctx0" brushRef="#br0">6402 7842 0,'0'-22'120,"22"22"-106,44 0-4,1 0-3,-45 0 2,88 0 10,-43 0-16,-23 0 6,1 0 15,-23 0-13,0 0 2,22 0-5,-22 0 0,0 0 0,23 0 3,-23 0 26,0 0-30,0 0 10,0 0-1,0 0-4,1 0 6,-1 0 89,22-23-83</inkml:trace>
    </iact:actionData>
  </iact:action>
  <iact:action type="add" startTime="39961">
    <iact:property name="dataType"/>
    <iact:actionData xml:id="d4">
      <inkml:trace xmlns:inkml="http://www.w3.org/2003/InkML" xml:id="stk4" contextRef="#ctx0" brushRef="#br0">8063 7775 0,'44'0'102,"-22"0"-96,45 0 2,21 0 0,67 0 17,-110 0-18,21 0 2,111 0 20,-132 0-28,-23 0 8,0 0 9</inkml:trace>
    </iact:actionData>
  </iact:action>
  <iact:action type="add" startTime="55525">
    <iact:property name="dataType"/>
    <iact:actionData xml:id="d5">
      <inkml:trace xmlns:inkml="http://www.w3.org/2003/InkML" xml:id="stk5" contextRef="#ctx0" brushRef="#br0">7044 8573 0,'22'0'112,"0"0"-103,0 0 10,0 0 2,1 0 6,-1 0-12,0 0 66,0 0-67</inkml:trace>
    </iact:actionData>
  </iact:action>
  <iact:action type="add" startTime="56382">
    <iact:property name="dataType"/>
    <iact:actionData xml:id="d6">
      <inkml:trace xmlns:inkml="http://www.w3.org/2003/InkML" xml:id="stk6" contextRef="#ctx0" brushRef="#br0">8882 8573 0,'45'0'95,"-1"0"-86,0 0-2,-22 0 5,89 0 16,-89 0-28,23 0 19,-23 0-6</inkml:trace>
    </iact:actionData>
  </iact:action>
  <iact:action type="add" startTime="57183">
    <iact:property name="dataType"/>
    <iact:actionData xml:id="d7">
      <inkml:trace xmlns:inkml="http://www.w3.org/2003/InkML" xml:id="stk7" contextRef="#ctx0" brushRef="#br0">11009 8573 0,'22'0'46,"0"0"-29,0 0-8,22 0 18,-21 0-16,21 0-2,89 0 18,-23 0-23,-43 0 4,-1 0 4,156 0 9,-200 0-14,44 0 23</inkml:trace>
    </iact:actionData>
  </iact:action>
  <iact:action type="add" startTime="59458">
    <iact:property name="dataType"/>
    <iact:actionData xml:id="d8">
      <inkml:trace xmlns:inkml="http://www.w3.org/2003/InkML" xml:id="stk8" contextRef="#ctx0" brushRef="#br0">6557 8595 0,'0'-22'85,"22"22"-46,44 0-14,-22 0-20,-21 0 4,-1 0 0,44 0 15,-44 0-17,1 0 13,-1 0 9,0 0 178,0 0-188,0 0-13,22 0 15,-44-22-19,23 22 30,-1 0-23,0 0 15,0 0-9,0 0-6,0 0 14,0 0-7</inkml:trace>
    </iact:actionData>
  </iact:action>
  <iact:action type="add" startTime="67542">
    <iact:property name="dataType"/>
    <iact:actionData xml:id="d9">
      <inkml:trace xmlns:inkml="http://www.w3.org/2003/InkML" xml:id="stk9" contextRef="#ctx0" brushRef="#br0">9170 8551 0,'22'0'219,"23"0"-197,-23 0 16,0 0 2,0 0-23,45 0 10,-45 0-24,0 0 54,0 0-47,22 0 14,1 0-18,-23 0 16,0 0-21,0 0 24,0 0 14,0 0-37,1 0 25,-1 0-20,0 0 18</inkml:trace>
    </iact:actionData>
  </iact:action>
  <iact:action type="add" startTime="71870">
    <iact:property name="dataType"/>
    <iact:actionData xml:id="d10">
      <inkml:trace xmlns:inkml="http://www.w3.org/2003/InkML" xml:id="stk10" contextRef="#ctx0" brushRef="#br0">10654 8595 0,'22'0'158,"23"0"-132,-23 0 6,0 0-23,0 0 18,0 0-7,0 0 47,1 0-31,-1 0 53,0 0-23,0 0-24</inkml:trace>
    </iact:actionData>
  </iact:action>
  <iact:action type="add" startTime="77822">
    <iact:property name="dataType"/>
    <iact:actionData xml:id="d11">
      <inkml:trace xmlns:inkml="http://www.w3.org/2003/InkML" xml:id="stk11" contextRef="#ctx0" brushRef="#br0">11917 8595 0,'44'0'159,"-22"0"-150,67 0 7,-23 0-9,1 0 5,199 0 17,-244 0-22,44 0 0,-22 0 2,-21 0-1,43 0 2,0 0 13,-43 0-15,21 0 15,-22 0 25,22 0-22,-21 0 192</inkml:trace>
    </iact:actionData>
  </iact:action>
  <iact:action type="add" startTime="88421">
    <iact:property name="dataType"/>
    <iact:actionData xml:id="d12">
      <inkml:trace xmlns:inkml="http://www.w3.org/2003/InkML" xml:id="stk12" contextRef="#ctx0" brushRef="#br0">7553 9304 0,'-44'-22'53,"66"-1"-27,0 23 2,23 0-9,-1 0 23,-22 0 110</inkml:trace>
    </iact:actionData>
  </iact:action>
  <iact:action type="add" startTime="89281">
    <iact:property name="dataType"/>
    <iact:actionData xml:id="d13">
      <inkml:trace xmlns:inkml="http://www.w3.org/2003/InkML" xml:id="stk13" contextRef="#ctx0" brushRef="#br0">9037 9259 0,'45'0'125,"-23"0"-85,0 0-14,0 0-21,0 0 4,0 0 10</inkml:trace>
    </iact:actionData>
  </iact:action>
  <iact:action type="add" startTime="101629">
    <iact:property name="dataType"/>
    <iact:actionData xml:id="d14">
      <inkml:trace xmlns:inkml="http://www.w3.org/2003/InkML" xml:id="stk14" contextRef="#ctx0" brushRef="#br0">7265 9392 0,'-22'0'137,"44"0"-121,1 0-2,21 0-9,0 0-1,0 0 19,-21 0-22,-1 0 7,0 0 4,22 0 14,-22 0-25,23 0 8,-23 0 4,66 0 11,-43 0 7,-23 0-11,22 0-11,-22 0 12,23 0-20,-1 0 8,0 0 0,111 0 17,-110 0-21,-1 0 3,22 0 0,-44 0 4,111 0 14,-111 0-24,23 0 6,-1 0 4,155 0 12,-154 0-20,-1 0 24,-22 0-11,22 0-6,23 0 10,-23 0-7,-22 0-9,0-22 3,1 22 5,21 0 8,-22 0-7,0 0-2,23 0 10,-23 0-8,0 0-2,22 0 8,-22 0-4,0 0 25,1 0-17,-1 0-17,0 0 2,111 0 22,-67 0-23,-44 0 0,23 0 23,-23 0 35,0 0-38,0 0 50,0-22-49,0 22 4,1 0 39,-1 0 8,0-22 50</inkml:trace>
    </iact:actionData>
  </iact:action>
  <iact:action type="add" startTime="110457">
    <iact:property name="dataType"/>
    <iact:actionData xml:id="d15">
      <inkml:trace xmlns:inkml="http://www.w3.org/2003/InkML" xml:id="stk15" contextRef="#ctx0" brushRef="#br0">10521 10013 0,'45'0'151,"-23"0"-146,0 0 17,0 0-8,22 0 3,1 0-5,-23 0 11,0 0-22,0 0 29,0 0-12,0 0 13,1 0-14,-1 0 104,0 0-34,0 0-48</inkml:trace>
    </iact:actionData>
  </iact:action>
  <iact:action type="add" startTime="111926">
    <iact:property name="dataType"/>
    <iact:actionData xml:id="d16">
      <inkml:trace xmlns:inkml="http://www.w3.org/2003/InkML" xml:id="stk16" contextRef="#ctx0" brushRef="#br0">11961 10013 0,'44'0'72,"-21"0"15,21 0-78,0 0 10,-22 0-8,0 0-9,23 0 5,-23 0 2,0 0 18,0 0 56</inkml:trace>
    </iact:actionData>
  </iact:action>
  <iact:action type="add" startTime="116778">
    <iact:property name="dataType"/>
    <iact:actionData xml:id="d17">
      <inkml:trace xmlns:inkml="http://www.w3.org/2003/InkML" xml:id="stk17" contextRef="#ctx0" brushRef="#br0">6712 9702 0,'22'0'116,"0"0"-77,0 0-30,22 0 13,-44 23-21,23-23 79,-1 0 241,0-23-314,0 23 1,0 0 0,22-44 0,-44 22 10</inkml:trace>
    </iact:actionData>
  </iact:action>
  <iact:action type="add" startTime="119287">
    <iact:property name="dataType"/>
    <iact:actionData xml:id="d18">
      <inkml:trace xmlns:inkml="http://www.w3.org/2003/InkML" xml:id="stk18" contextRef="#ctx0" brushRef="#br0">8550 10899 0,'22'0'65,"22"0"5,-21 0-51,21 0-2,-22 0-14,45 0 7,-1 0 12,-44 0-13,22 0 11,-21 0-17,-1 0 12,0 0-5,22 0 9,-22 0-15,0 0 12,1 0-6,-1 0 5,0 0 16,-22-23 4</inkml:trace>
    </iact:actionData>
  </iact:action>
  <iact:action type="add" startTime="121101">
    <iact:property name="dataType"/>
    <iact:actionData xml:id="d19">
      <inkml:trace xmlns:inkml="http://www.w3.org/2003/InkML" xml:id="stk19" contextRef="#ctx0" brushRef="#br0">10743 10921 0,'0'-22'106,"88"22"-86,-21 0-19,21 0 9,1 0 6,0 0-9,21 0 4,68 0 2,-90 0-5,-21 0 0,-1 0 0,-22 0 3,23 0 2,-1 0-11,-44 0 4,45 0 2,-1 0 0,-21 0 1,-1 0 4,22 0-11,-21 0 6,-1 0 1,45 0 18,-45 0-23,-22 0 12,0 0-3,200 0 14,-156 0-19,23 0 3,-23 0 1,45 0-9,-22 0 3,-23 0 2,-44 0 0,45 0 4,21 0 13,-44 0-22,1 0 5,21 0 1,-44 0 3,45 0-9,-23 0 5,0 0 0,1 0 0,-23 0 0,22 0 0,23 0 0,-45 0 0,44 0 0,-21 0 1,-1 0-2,22 0 1,-44 0 8,1 0-8,-1 0 1,0 0-2,22 0 11,23 0 5,-45 0-17,0 0 12</inkml:trace>
    </iact:actionData>
  </iact:action>
  <iact:action type="add" startTime="126534">
    <iact:property name="dataType"/>
    <iact:actionData xml:id="d20">
      <inkml:trace xmlns:inkml="http://www.w3.org/2003/InkML" xml:id="stk20" contextRef="#ctx0" brushRef="#br0">9525 12338 0,'44'0'41,"22"0"-34,45 0 15,-44 0-21,-1 0 11,111 0 6,-132 0-16,43 0 7,355 0 15,-244 0-17,23 0 1,-1 0 0,1 0 0,-23 0-1,-22 0 2,23 0 1,132 0 9,-199 0-16,-111 0 5</inkml:trace>
    </iact:actionData>
  </iact:action>
  <iact:action type="add" startTime="128230">
    <iact:property name="dataType"/>
    <iact:actionData xml:id="d21">
      <inkml:trace xmlns:inkml="http://www.w3.org/2003/InkML" xml:id="stk21" contextRef="#ctx0" brushRef="#br0">12227 11541 0</inkml:trace>
    </iact:actionData>
  </iact:action>
  <iact:action type="add" startTime="131262">
    <iact:property name="dataType"/>
    <iact:actionData xml:id="d22">
      <inkml:trace xmlns:inkml="http://www.w3.org/2003/InkML" xml:id="stk22" contextRef="#ctx0" brushRef="#br0">10344 11563 0,'22'0'344,"0"-22"-328,1 22 23,-1 0-31,0 0 1,0 0 38</inkml:trace>
    </iact:actionData>
  </iact:action>
  <iact:action type="add" startTime="134455">
    <iact:property name="dataType"/>
    <iact:actionData xml:id="d23">
      <inkml:trace xmlns:inkml="http://www.w3.org/2003/InkML" xml:id="stk23" contextRef="#ctx0" brushRef="#br0">5560 17655 0,'22'0'96,"89"0"-90,-1 0 2,-65 0 0,43 0 4,90 0 16,-112-45-20,-44 23 3,0 22 2,0 0-13,1 0 8,-1 0 0,22 0 0,23 0 8,-23 0-8,0 0 5,23-22-10,-23 22 5,-22 0-1,0 0 10,0 0-9,23 0 0,-1 0 8,-22 0-7,45 0-2,-1 0 3,67-22 8,-67 22-15,1 0 7,-1 0-3,-21 0 1,43 0 0,1 0 5,243 0 15,-243 0-21,66 0 3,0 0 3,-22 0-12,22 0 7,-45 0 0,45 0 0,-66 0 2,0 0 1,-23 0-8,0 0 6,1 0-2,-23 0 1,-22 0 1,23 0-2,21 0 1,-22 0 0,45 0 0,-45 0 0,45 0 0,44 0 0,-22 0 0,44 0 2,-45 0-4,23 0 7,155 0 14,-243 0-19</inkml:trace>
    </iact:actionData>
  </iact:action>
  <iact:action type="add" startTime="145135">
    <iact:property name="dataType"/>
    <iact:actionData xml:id="d24">
      <inkml:trace xmlns:inkml="http://www.w3.org/2003/InkML" xml:id="stk24" contextRef="#ctx0" brushRef="#br0">12559 13092 0,'67'0'271,"-23"0"-255,0 0 12,-22 0-17,23 0 2,110 0 13,-89 0-26,-22 0 9,45 0 3,44 0 12,-89 0-11,-22 0-2,23 0 11,-23 0-16,0 0 2,0 0 4,67 0 10,-67 0-16,22 0 2,-22 0 4,45 0 9,-45 0-14,44 0 21,-44 0-25,1 0 6,21 0 7,-22 0-9,0 0 11,23 0 2,-23 0-5,44 0 0,-22 0-10,23 0 25,-45 0-29,0 0 17,67 22 8,-67-22-21,44 0 3,-43 0 8,21 0-4,44 0 6,-65 0-8,21 0 15</inkml:trace>
    </iact:actionData>
  </iact:action>
  <iact:action type="add" startTime="157206">
    <iact:property name="dataType"/>
    <iact:actionData xml:id="d25">
      <inkml:trace xmlns:inkml="http://www.w3.org/2003/InkML" xml:id="stk25" contextRef="#ctx0" brushRef="#br0">10012 13955 0,'22'0'177,"22"0"-171,-21 0 2,21 0 0,0 0 0,0 0 0,-21 0-1,21 0 3,-22 0 9,0 0-16,22 23 10,-21-23 7,-1 0-12,0 0 1,22 0 2,1 0 1,-23 0-4,0 0 0,0 0 0,0 0 16,22 0-16,-21 0 24,-1 0-24,0 0 72,0 0-56</inkml:trace>
    </iact:actionData>
  </iact:action>
  <iact:action type="add" startTime="158334">
    <iact:property name="dataType"/>
    <iact:actionData xml:id="d26">
      <inkml:trace xmlns:inkml="http://www.w3.org/2003/InkML" xml:id="stk26" contextRef="#ctx0" brushRef="#br0">11784 13800 0,'22'0'47,"0"0"-23,22 0-16,-21 0 0,-1 23 0,0-23 1,22 44 16,-22-44-18,1 22 16,-1-22-10,0 0 4,0 0 66,0 0-59,0 0-1,0 0-15,23 0 0,-23 0 0,44 0 0,1 0 7,-45 0-5,67-22 8,-89 0 21,44 22-14,-22 0-20,22 0 19,-22 0 1,23 0 10,-23 0 17,22 0-43,0 0 9,1 0-13,-23 0 75,0 0-72,0 0 25,0 0-25,1 0 19,21 0 33,0 0-51,178 0 18,-200 0-24,22 0 6,-22 0 0,45-45 18,-45 45 197,22 0-164,0 0-43,67 0 12,-89 0-28,45 0 8,-1 0 9,-44 0 5,45 0-3,-23 0-17,-22 0 9,0 0 7,1 0-18</inkml:trace>
    </iact:actionData>
  </iact:action>
  <iact:action type="add" startTime="167377">
    <iact:property name="dataType"/>
    <iact:actionData xml:id="d27">
      <inkml:trace xmlns:inkml="http://www.w3.org/2003/InkML" xml:id="stk27" contextRef="#ctx0" brushRef="#br0">10300 15440 0,'22'0'143,"0"0"-138,22 0 11,-21 0-8,21 0 0,0 0 8,-22 0-8,23 0 8,-23 0-8,0 0 4</inkml:trace>
    </iact:actionData>
  </iact:action>
  <iact:action type="add" startTime="168192">
    <iact:property name="dataType"/>
    <iact:actionData xml:id="d28">
      <inkml:trace xmlns:inkml="http://www.w3.org/2003/InkML" xml:id="stk28" contextRef="#ctx0" brushRef="#br0">11917 15440 0,'44'0'61,"45"0"-53,21 0 3,178 0 17,-199 0-28,66 0 9,-22 0 0,-22 0 3,-23 0-7,1 0 1,-1 0 2,-43 0 0,21 0 1,-44 0 4,23 0-12,-23 0 9,22 0-3,0 0 10,-21 0-8,21 0 10,0 0-16,-22 0 9,23 0 4,-1 0-12,-22 0 5,44 0 12,-43 0-20,43 0 9,67 0 8,-44 0-13,43 0 21,-109 0-20,-1 0 23,0 0-2,0 0-19,0 0 2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11-08T10:54:02.2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06">
    <iact:property name="dataType"/>
    <iact:actionData xml:id="d0">
      <inkml:trace xmlns:inkml="http://www.w3.org/2003/InkML" xml:id="stk0" contextRef="#ctx0" brushRef="#br0">6357 6601 0,'0'45'94,"0"-1"-86,0 0 0,0 45 5,0 154 14,0-110-26,0 22 7,0 111 14,0-155-21,0 44 8,0 111 13,0-155-21,0 22 7,0 110 13,0-132-18,0-45 5,0 67 12,0-111-16,0 1 172,0-1-166,0 0 125,45-22-127,65 0 0,67 0-1,67 0 1,44 0 0,0 0 1,66 0-1,67 0 1,620 0 12,-509 0-20,88 0 9,886 0 6,-797 0-9,88 0 6,2260 0 16,-2215 0-23,1395 0 19,-1462 0-18,-44 0 2,-22 0-2,-45 0 6,1086 0 12,-1373 0-23,-23 0 5,-66 0 4,177 0 15,-398 0-14,21 0 8,-66 0-17,23 0 5,-1 0 1,22 0 0,-21 0 6,-23 0-7,22 0 19</inkml:trace>
    </iact:actionData>
  </iact:action>
  <iact:action type="add" startTime="3069">
    <iact:property name="dataType"/>
    <iact:actionData xml:id="d1">
      <inkml:trace xmlns:inkml="http://www.w3.org/2003/InkML" xml:id="stk1" contextRef="#ctx0" brushRef="#br0">6579 6424 0,'0'22'47,"398"45"-25,-132-45-14,1263 22 19,-754-44-24,244 0 6,66 0 0,2459 0 17,-2414 0-22,21 0 5,-198 0 0,1395 0 16,-1817 0-20,-44 0 4,-44 0-1,-88 0 5,553 0 10,-664 0-19,398 0 27,-531 0-30,22 0 7,-23 0 1,289 0 19,-288 0-26,22 0 7,-23 0 0,112 0 19,-200 44 167,0-44-174,0 23-14,1 21 17,-23-22-1,0 22 2,44 1-22,-44-23 6,22 111 15,-22-89-16,22 133 12,-22-66-15,0-45 2,0 1 1,0 21 3,0-43-7,0 43 4,0 23 1,0-22 3,0-1-9,0 1 5,0 0 0,0-45 1,0 44-2,0 45 9,0-44-7,0 22-1,0 22 0,0-45-1,0-66 3,0 1 6</inkml:trace>
    </iact:actionData>
  </iact:action>
  <iact:action type="add" startTime="5530">
    <iact:property name="dataType"/>
    <iact:actionData xml:id="d2">
      <inkml:trace xmlns:inkml="http://www.w3.org/2003/InkML" xml:id="stk2" contextRef="#ctx0" brushRef="#br0">9347 6845 0,'0'44'38,"0"23"-29,0 43-1,0 68 0,23 21 7,-1 23-14,44-1 7,-44 1 1,0-45 4,1 0-11,-23-22 5,0-44 3,0 22 1,0-45-7,0-66 4,0 23 4</inkml:trace>
    </iact:actionData>
  </iact:action>
  <iact:action type="add" startTime="6042">
    <iact:property name="dataType"/>
    <iact:actionData xml:id="d3">
      <inkml:trace xmlns:inkml="http://www.w3.org/2003/InkML" xml:id="stk3" contextRef="#ctx0" brushRef="#br0">12426 7066 0,'0'-22'226,"0"67"-174,0 21-34,22 178 4,-22-200-21,0 45 7,0 66 1,23 310 21,-1-288-30,0-22 10,-22 89 6,0-156-5,0 67 10,0-132-5</inkml:trace>
    </iact:actionData>
  </iact:action>
  <iact:action type="add" startTime="6833">
    <iact:property name="dataType"/>
    <iact:actionData xml:id="d4">
      <inkml:trace xmlns:inkml="http://www.w3.org/2003/InkML" xml:id="stk4" contextRef="#ctx0" brushRef="#br0">16192 6911 0,'22'23'45,"0"-1"-43,0 44 7,0 1 0,89 309 13,-111-309-12,66 509 13,-43-377-16,-1 310 18,0-398-18,-22 0 6,0-89 12</inkml:trace>
    </iact:actionData>
  </iact:action>
  <iact:action type="add" startTime="7390">
    <iact:property name="dataType"/>
    <iact:actionData xml:id="d5">
      <inkml:trace xmlns:inkml="http://www.w3.org/2003/InkML" xml:id="stk5" contextRef="#ctx0" brushRef="#br0">19913 6978 0,'22'0'19,"0"0"12,22 22-22,1 111 0,-1 177 18,-22-155-24,-22-44 6,0 22 0,22 177 18,0-244-24,-22 1 5,23-1 2,-23 1-3,22-1 5,0 1 6,0-1-17,-22-22 8,0 1 16</inkml:trace>
    </iact:actionData>
  </iact:action>
  <iact:action type="add" startTime="8290">
    <iact:property name="dataType"/>
    <iact:actionData xml:id="d6">
      <inkml:trace xmlns:inkml="http://www.w3.org/2003/InkML" xml:id="stk6" contextRef="#ctx0" brushRef="#br0">6734 7244 0,'22'0'23,"-22"22"-16,0 22 3,44 67-3,1 110 11,-23-110-8,22 155 11,-44-222-13,0 23 14,0-23-22,0-22 17,22-22-8</inkml:trace>
    </iact:actionData>
  </iact:action>
  <iact:action type="add" startTime="8683">
    <iact:property name="dataType"/>
    <iact:actionData xml:id="d7">
      <inkml:trace xmlns:inkml="http://www.w3.org/2003/InkML" xml:id="stk7" contextRef="#ctx0" brushRef="#br0">7265 7642 0,'23'0'47,"-1"0"-35,155 0 6,-66-22-8,199 22 16,-200 0-22,1 0 5,-89-22 0</inkml:trace>
    </iact:actionData>
  </iact:action>
  <iact:action type="add" startTime="9020">
    <iact:property name="dataType"/>
    <iact:actionData xml:id="d8">
      <inkml:trace xmlns:inkml="http://www.w3.org/2003/InkML" xml:id="stk8" contextRef="#ctx0" brushRef="#br0">8107 7044 0,'0'89'22,"0"44"-14,0 177 22,22-155-29,0 0 7,1-22 1,21 111 19,-44-222-26,22 0 7</inkml:trace>
    </iact:actionData>
  </iact:action>
  <iact:action type="add" startTime="9418">
    <iact:property name="dataType"/>
    <iact:actionData xml:id="d9">
      <inkml:trace xmlns:inkml="http://www.w3.org/2003/InkML" xml:id="stk9" contextRef="#ctx0" brushRef="#br0">10743 7775 0,'22'-22'86,"0"-22"-68,133-111 9,-111 88-24,1 1 6,-23-1 0,-22-88 18,0 89-24,-22 110 127,-45 23-112,23 43-14,0-87 5,22 21 3,-67 89 10,45-89-17,-1 45 26,1-45-30,44 0 17,-22 23 9,22-45-15,0 22 4,0 1-4,0 65 5,22-65 1,0-1-10,23-22 1,-23 0 8,111 22 13,-89-21-29,22-1 7,67 0 10,-88-22-7,154 0 10,-133 0-14,89 0 20,-132 0-24,-1 0 5,0 0 0,0 0 1</inkml:trace>
    </iact:actionData>
  </iact:action>
  <iact:action type="add" startTime="11376">
    <iact:property name="dataType"/>
    <iact:actionData xml:id="d10">
      <inkml:trace xmlns:inkml="http://www.w3.org/2003/InkML" xml:id="stk10" contextRef="#ctx0" brushRef="#br0">17565 7842 0,'0'-22'25,"44"66"-2,-22 22-14,23 23 0,110 177 18,-111-178-24,0-21 5,1-45 2,-1 44 16,22-88 15,45-177-24,-22 88-15,21-22 9,112-133 12,-200 244-16,22 22 17,45 67 4,-45 21-24,23 23 7,-23-44-1,-22 43-8,0-88 7,0 1 19,23-23 39,-45-67-58,0 23 0,22-178 17,0 134-22,0-1 5,0-22 0,1 1 18,-1 87-24,-22 1 15</inkml:trace>
    </iact:actionData>
  </iact:action>
  <iact:action type="add" startTime="15510">
    <iact:property name="dataType"/>
    <iact:actionData xml:id="d11">
      <inkml:trace xmlns:inkml="http://www.w3.org/2003/InkML" xml:id="stk11" contextRef="#ctx0" brushRef="#br0">21530 7576 0,'-22'-22'2,"-1"22"8,-21 0 6,22 0-9,-45 0 5,-43 221 15,88-110-26,22-67 6,0 45 5,0 66-1,0-66-9,0-1 6,22 23 18,0-89-21,22-22 12,89 0 9,-89-22-19,156-133 12,-134 111-16,23-23 9,44-66 5,-133 89-13,0-45 5,0-44 11,0 45-18,0 66 8,-111-133 5,67 110-7,-23 1 3,45 22 2,0 22-5,0 0-1</inkml:trace>
    </iact:actionData>
  </iact:action>
  <iact:action type="add" startTime="16410">
    <iact:property name="dataType"/>
    <iact:actionData xml:id="d12">
      <inkml:trace xmlns:inkml="http://www.w3.org/2003/InkML" xml:id="stk12" contextRef="#ctx0" brushRef="#br0">22947 6911 0,'45'23'55,"-1"65"-47,-44 23 0,0-45 3,44 45 1,-22 66-3,89 289 16,-89-311-18,-22-23 1,0 46 0,22-45 0,-22-23 0,0 23-1,0-44 2,0-1-1,0-65 0,0 21 0,22-44 20,1 22 33</inkml:trace>
    </iact:actionData>
  </iact:action>
  <iact:action type="add" startTime="19634">
    <iact:property name="dataType"/>
    <iact:actionData xml:id="d13">
      <inkml:trace xmlns:inkml="http://www.w3.org/2003/InkML" xml:id="stk13" contextRef="#ctx0" brushRef="#br0">12448 6690 0,'0'44'165,"0"-22"-164,0 1 8,0 21 0,0 133 16,0-155-19,0 45 2,0-45 1,0 66 15,0-65-18</inkml:trace>
    </iact:actionData>
  </iact:action>
  <iact:action type="add" startTime="21971">
    <iact:property name="dataType"/>
    <iact:actionData xml:id="d14">
      <inkml:trace xmlns:inkml="http://www.w3.org/2003/InkML" xml:id="stk14" contextRef="#ctx0" brushRef="#br0">14663 13800 0,'0'-22'26,"0"-22"-6,0 22-12,0-45 4,0-154 15,0 110-26,0-66 7,0 0 5,0-510 11,0 399-13,0-22 0,0-598 14,0 575-22,0 68 6,0-134 13,0 244-21,0 66 8,0 23 0,0 44 135,-44 22-104,44 22-29,-44 22-6,22 0 2,-67 89 14,45-66-19,-23 44 7,45-45 2,-22 0 12</inkml:trace>
    </iact:actionData>
  </iact:action>
  <iact:action type="add" startTime="22848">
    <iact:property name="dataType"/>
    <iact:actionData xml:id="d15">
      <inkml:trace xmlns:inkml="http://www.w3.org/2003/InkML" xml:id="stk15" contextRef="#ctx0" brushRef="#br0">14774 9547 0,'22'0'210,"23"0"-188,-1 0-21,22 23 7,89 154 9,-110-133-6,21 23 9,-44-67-11,0 0 17</inkml:trace>
    </iact:actionData>
  </iact:action>
  <iact:action type="add" startTime="24756">
    <iact:property name="dataType"/>
    <iact:actionData xml:id="d16">
      <inkml:trace xmlns:inkml="http://www.w3.org/2003/InkML" xml:id="stk16" contextRef="#ctx0" brushRef="#br0">17897 13291 0,'0'-22'14,"0"-89"6,0 45-18,0-23 10,0-155 6,0 178-16,0-67 8,0-310 12,0 177-21,0 0 8,0-287 8,0 265-12,0-23 7,0 90 2,0-1-8,0 90 3,0-1-1,0 66-1,0 45 19,0 0 205,-22-22-215,0-45 11,22 45-22,0 21 4,0-21 11,0 66 87,0 23-98,-67 198 16,1-132-19,0 22 15,21-111-19,45 0 15</inkml:trace>
    </iact:actionData>
  </iact:action>
  <iact:action type="add" startTime="25715">
    <iact:property name="dataType"/>
    <iact:actionData xml:id="d17">
      <inkml:trace xmlns:inkml="http://www.w3.org/2003/InkML" xml:id="stk17" contextRef="#ctx0" brushRef="#br0">17831 9570 0,'44'0'37,"0"22"-28,1 66 0,87 23 16,-109-67-20,21-44 4,-22 67 6</inkml:trace>
    </iact:actionData>
  </iact:action>
  <iact:action type="add" startTime="26411">
    <iact:property name="dataType"/>
    <iact:actionData xml:id="d18">
      <inkml:trace xmlns:inkml="http://www.w3.org/2003/InkML" xml:id="stk18" contextRef="#ctx0" brushRef="#br0">14907 9149 0,'0'-22'5,"-111"-23"12,45 45-5,-67-22 3,0 22-11,67 0 6,-67 0 9,44 0-16,-177 67 22,200-45-17,-1 44 3,-43 23 0,43-23-8,-44 23 3,-243 243 19,265-221-17,1 22 0,21 0 0,1 0 0,-1 22 4,-21 155 6,44-155-17,-1 0 9,-43 155 14,88-221-17,0-1 1,0-21 1,0 110 13,0-66-21,0 21 8,66 90 9,1-111-14,21 0 9,112 88 1,-90-88-9,311 243 25,-222-288-28,-44 23 7,23 0-1,-1-23-1,-66 1 2,-1-23 3,245 89 15,-200-111-26,-22 0 7,221-22 13,-132 0-18,21 0 5,23 0-1,44 0 2,332 0 12,-287 0-19,-23 0 8,510 0 13,-621 0-14,134-22 10,-178-67-16,-66 45 9,154-155 4,-154 88-11,-22 0 4,44-132 10,-67 154-16,-44-44 7,23-22-3,-1 0 1,-22 0 0,-22 0 2,0-22 3,0 22-12,0-23 7,0 45-1,0 0 2,0-22 1,0 45 2,0 43-11,0-21 8,-22-23-2,-45 22 2,1 1 0,22 21-2,-1 23 1,-43-45 0,-1 1 0,-22-1 0,67 89-1,-44-89 2,43 67-1,-265-133 23,244 111-30,-45 0 7,-177-67 9,133 67-11,-22-23 7,-244-21-1,177 43-4,23-21-1,21 44 2,23-23 3,-443-43 14,443 66-25,0-1 7,-1 23 3,-353-44 14,376 44-21,-22 0 5,22 0 3,-266 0 11,310 0-19,-44 0 5,44 0-2,-22 0 2,23 0-1,-1 0-1,0 0 1,-22 0 4,22 0 1,45 0-6,22 0 2,-1 0-2,1 0 2,22 0 8</inkml:trace>
    </iact:actionData>
  </iact:action>
  <iact:action type="add" startTime="28420">
    <iact:property name="dataType"/>
    <iact:actionData xml:id="d19">
      <inkml:trace xmlns:inkml="http://www.w3.org/2003/InkML" xml:id="stk19" contextRef="#ctx0" brushRef="#br0">18473 4962 0,'0'-22'47,"-22"22"-40,-155 22 11,66 45-14,-22-23 8,-66 67 3,110-67-9,23-44 3,-45 89 10,89-89-16,-23 22 6,68-22 127,265 0-112,-200 0-14,89 0 10,-88 0-19,22 0 9,177 0 9,-178 0-16,-21 0 7,-23 0 10,-43 0 92,-46-22-110,-21-23 8,-22 1-3,-1 22 1,45-23 5,-67-21 6,23 0-10,0 21 18,43 1-24,1 22 15</inkml:trace>
    </iact:actionData>
  </iact:action>
  <iact:action type="add" startTime="31202">
    <iact:property name="dataType"/>
    <iact:actionData xml:id="d20">
      <inkml:trace xmlns:inkml="http://www.w3.org/2003/InkML" xml:id="stk20" contextRef="#ctx0" brushRef="#br0">13512 14443 0,'0'-22'16,"22"22"-5,310 0 11,-88 0-16,509-22 21,-576-1-23,-22 1 6,44 0 5</inkml:trace>
    </iact:actionData>
  </iact:action>
  <iact:action type="add" startTime="31674">
    <iact:property name="dataType"/>
    <iact:actionData xml:id="d21">
      <inkml:trace xmlns:inkml="http://www.w3.org/2003/InkML" xml:id="stk21" contextRef="#ctx0" brushRef="#br0">13268 14731 0,'44'22'71,"23"-22"-62,176 0 17,-88 0-21,399 0 22,-310 0-23,22 0 4,221 22 14,-155-22-20,-44 22 7,44-22 0,-44 0 19,-266 0-1,-22-22-11</inkml:trace>
    </iact:actionData>
  </iact:action>
  <iact:action type="add" startTime="33418">
    <iact:property name="dataType"/>
    <iact:actionData xml:id="d22">
      <inkml:trace xmlns:inkml="http://www.w3.org/2003/InkML" xml:id="stk22" contextRef="#ctx0" brushRef="#br0">13379 310 0,'-45'0'10,"-43"0"12,66-44-13,-45 44 17,23 0-23,0 22 6,-23 45-1,-110 243 19,177-266-23,0 67 4,-22 88 2,22 421 16,0-398-22,0 199 19,0-244-21,0 0 5,0-22 2,0-22 3,0 0-8,0-22 3,0-23 6,0 156 12,0-177-23,0-1 6,0-22 5,22 67 11,-22-89-21</inkml:trace>
    </iact:actionData>
  </iact:action>
  <iact:action type="add" startTime="33962">
    <iact:property name="dataType"/>
    <iact:actionData xml:id="d23">
      <inkml:trace xmlns:inkml="http://www.w3.org/2003/InkML" xml:id="stk23" contextRef="#ctx0" brushRef="#br0">12249 2437 0,'44'0'83,"23"0"-80,21 0 8,289 0 4,-111 0-5,177-22 10,-244 0-19,-66 22 8,0 0 16</inkml:trace>
    </iact:actionData>
  </iact:action>
  <iact:action type="add" startTime="34347">
    <iact:property name="dataType"/>
    <iact:actionData xml:id="d24">
      <inkml:trace xmlns:inkml="http://www.w3.org/2003/InkML" xml:id="stk24" contextRef="#ctx0" brushRef="#br0">14464 908 0,'0'45'19,"0"176"1,22-66-12,45 377 19,-45-355-24,0 0 6,0-22 0,22 288 16,-22-287-20,-22-68 4,0-21 0,45 21 12</inkml:trace>
    </iact:actionData>
  </iact:action>
  <iact:action type="add" startTime="34777">
    <iact:property name="dataType"/>
    <iact:actionData xml:id="d25">
      <inkml:trace xmlns:inkml="http://www.w3.org/2003/InkML" xml:id="stk25" contextRef="#ctx0" brushRef="#br0">15749 2038 0,'0'0'0,"-45"0"41,1 0-20,-22 0-20,43 0 8,-132 0 9,111 44-12,0-44 7,-67 89-1,67-89-5,-1 111 1,45-67 0,-44 45-1,0-1 2,22 45-1,0-44 0,22-23-1,0 1 2,0-23-2,0-22 19,0 0-3,0 1-14,22-23 11,22 0-18,-22 0 11,155 0 3,-88 0-13,0-23 7,88-43 11,-155 44-20,66-45 9,68-66 7,-68 23-12,-88 87 8,44-154 0,-21 111-6,-23-23 22,0 111 38,0 45-60,0-45 6,22 133 6,-22-89-9,44 23 15,0-45-11,-44-21-5,22 21 15</inkml:trace>
    </iact:actionData>
  </iact:action>
  <iact:action type="add" startTime="35637">
    <iact:property name="dataType"/>
    <iact:actionData xml:id="d26">
      <inkml:trace xmlns:inkml="http://www.w3.org/2003/InkML" xml:id="stk26" contextRef="#ctx0" brushRef="#br0">17388 1794 0,'22'0'49,"22"45"-47,-22 21 16,45 111 6,-67-132-16,0 88 13,0-67-20,0 23 18,-22-67-13,-45 44 15,23-21-19,-23-23 9,1 0 9,44 22-19,0-44 8,0 0 15,-45 0 20,-22-66-29,67 44-11,-22-45 5,22 67-1,-22-44-1,44 22 2,-23 0 7,1-23-8,22 23 4,0-111 9,0 45-14,0-112 20,45 134-23,-1-45 20,0 45-11,-22 43 35,23 23 36,88 89-57,-67-45-23,-22 1 6,1 65 10,21 1-18,-44 0 8,45 88 6,-45-110-5,22 310 11,-44-222-15,0 266 20,0-310-24,0-23 6,0-21-1,0 22 0,-44 0 12,22-67-17,-1-44 6,1 0 19,-133 0-9,111 0-18,-67-22 8,-110-89 17,176 89-22,23 22 5,0 0 0,-44-67 15,66 45-17,0-44 9,0-67 5,66 22-19,-22 23 8,45-45 10,-23 44-15,112-66 21,-156 155-22,22 0 8</inkml:trace>
    </iact:actionData>
  </iact:action>
  <iact:action type="add" startTime="37045">
    <iact:property name="dataType"/>
    <iact:actionData xml:id="d27">
      <inkml:trace xmlns:inkml="http://www.w3.org/2003/InkML" xml:id="stk27" contextRef="#ctx0" brushRef="#br0">11429 4563 0,'45'0'89,"176"0"-71,23 0-17,110 0 8,1507 0 14,-1197 0-15,67 0 0,-22 0 1,509 0 13,-664 0-21,-133 0 6,221-22 14,-420 22-17,-67 0 8,-67 0 3</inkml:trace>
    </iact:actionData>
  </iact:action>
</iact:actions>
</file>

<file path=ppt/ink/inkAction2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11-08T10:54:02.2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43">
    <iact:property name="dataType"/>
    <iact:actionData xml:id="d0">
      <inkml:trace xmlns:inkml="http://www.w3.org/2003/InkML" xml:id="stk0" contextRef="#ctx0" brushRef="#br0">4807 7377 0,'66'0'55,"1"0"-51,221 0 23,-155 0-22,88 0 5,0 0 4,45 0-12,0 0 4,66 0 6,776 0 16,-754 0-28,23 0 9,-89 0 3,576 0 12,-621 0-21,1 0 6,-67 0 3,244 0 12,-355 0-21,1 0 5,-1 0 4,1 0 12,-45 0-20,0 0 5,0 0 3</inkml:trace>
    </iact:actionData>
  </iact:action>
  <iact:action type="add" startTime="4300">
    <iact:property name="dataType"/>
    <iact:actionData xml:id="d1">
      <inkml:trace xmlns:inkml="http://www.w3.org/2003/InkML" xml:id="stk1" contextRef="#ctx0" brushRef="#br0">5183 8130 0,'-22'0'46,"66"-45"-14,-21 45-24,65 0 1,1 0-1,-23 0 7,23 0-9,66 0-5,22 0 11,0 0-1,0 0-8,23 0 5,21-22 4,311-44 13,-399 44-23,-45 22 6,-21 0 5,-23 0 11,0 0-21,-21 0 5,21 0 0,0 0 0,-22 0 0</inkml:trace>
    </iact:actionData>
  </iact:action>
  <iact:action type="add" startTime="6924">
    <iact:property name="dataType"/>
    <iact:actionData xml:id="d2">
      <inkml:trace xmlns:inkml="http://www.w3.org/2003/InkML" xml:id="stk2" contextRef="#ctx0" brushRef="#br0">4585 8883 0,'45'0'87,"-23"0"-70,66 0-11,1 0 8,310-22 12,-156 22-18,45 0 4,753 0 16,-664 0-27,-23 0 7,289 0 15,-333 0-22,-22 0 7,-23 0-1,1 0 2,-44 0 1,132 0 3,-177 0-5,-22 0 1,-22-22-1,-22 22 3,177 0 15,-222-23-24,1 23 6,-45 0 9,22 0 182</inkml:trace>
    </iact:actionData>
  </iact:action>
  <iact:action type="add" startTime="8908">
    <iact:property name="dataType"/>
    <iact:actionData xml:id="d3">
      <inkml:trace xmlns:inkml="http://www.w3.org/2003/InkML" xml:id="stk3" contextRef="#ctx0" brushRef="#br0">4098 8661 0,'-22'0'119,"-155"89"-98,66 22-19,44-89 10,-154 155 5,88-44-12,22-44 2,-154 154 17,242-198-17,23-1 79,111-44-85,-44 0 9,65 0-2,68 0-1,43 0 1,1 0 5,288 0 13,-444 0-25,-66 0 7,23 0 3,-23-22 66,-22 0-64,0-45 3,0 45-13,0-45 7,-44-154 13,21 110-15,-43-66 12,66 66-17,0 67 9,-22-111 3,22 133 19,22 22 73,0 22-91,0 0-8,23 22-1,-23 1 11,0 21-9,111 133 17,-89-154-22,-22-1 4,23 23 1,43 43 15</inkml:trace>
    </iact:actionData>
  </iact:action>
  <iact:action type="add" startTime="10396">
    <iact:property name="dataType"/>
    <iact:actionData xml:id="d4">
      <inkml:trace xmlns:inkml="http://www.w3.org/2003/InkML" xml:id="stk4" contextRef="#ctx0" brushRef="#br0">5648 9481 0,'45'0'127,"43"0"-119,134 0 10,-111 0-13,-45 0 8,288 0 13,-176 0-25,-23 0 7,22 0 2,0 0 2,0 0-10,0 0 6,1 0 0,-1 0 0,-22 0 1,0 0 4,-22 0-11,0 0 6,-45 0 0,67 0 9,-88 0-9,66 0 10,-111 0-13,155 0 22,-110 0-22,-1 0 5,45 0 10,-45 0-19,1 0 8,-45 0-1,44 0 8,-21 0-4,43 0 15,-66 0-26,23 0 8,-23 0 2,111 0 17,-111 0-27,44 0 7,23 0 13,-45 0-19,0 22 6,23-22 0,-1 0 0,23 0 2,110 22 17,-88-22-24,-22 0 5,-1 0 0,-21 0 1,88 0 8,-89 22-11,45-22 7,310 0 15,-355 0-21,134 0 18,-134 0-18,0 0 2,1 0-2,-1 0 6,89 0 14,-110 0-27,21 0 9,1 0 1,88 0 17,-133 0-25,22 0 6,67 0 14,-23 0-20,-21 0 7,21 0-1,67 0 7,-22 0-6,45 0 10,-68 0-15,-43 0 8,132 0 3,-110 0-9,177 0 23,-178 0-28,1 0 9,-1 0-2,45 0 0,-44 0-1,-1 0 5,156 0 16,-155 0-28,-23 0 8,23 0 2,-45 0 3,22 0-12,23 0 8,-23 0-1,-21 0-1,43 0 2,-21 0 3,-1 0-9,1 0 5,-23 0 1,67 0 20,-45 0-28,-21 0 8,-1 0 0,44 0 18,-21 0-23,44 0 20,-23 0-23,1 0 6,88 0 15,-88 0-20,21 0 6,200 0 16,-265 0-15,43 0 0,267 0 17,-222 0-22,-23 0 4,45 0 2,266 0 18,-288 0-27,44 0 8,-22 0 0,443 0 20,-398 0-27,-1 0 6,23 0 1,486 0 18,-486 0-23,243 0 20,-243 0-23,-1 0 5,23 0 3,-45 0-1,23 0 0,-23 0 1,-22 0-2,0 0 1,0 0 2,355 0 15,-377 0-16,177 0 13,-221 23-14,155-1 20,-177-22-27,-23 0 8,0 0 0,134 0 21,-134 0-29,23 0 7,110 0 9,-44 0-6,266 0 9,-310 0-11,22 0 16,-111 0-10</inkml:trace>
    </iact:actionData>
  </iact:action>
  <iact:action type="add" startTime="16908">
    <iact:property name="dataType"/>
    <iact:actionData xml:id="d5">
      <inkml:trace xmlns:inkml="http://www.w3.org/2003/InkML" xml:id="stk5" contextRef="#ctx0" brushRef="#br0">10676 9547 0,'45'0'70,"-45"23"-60,66 43 9,-44-44-16,133 111 29,-133-111-31,23 0 6,-45 1 14,22-23 45,22 0-48,45-67 12,-67 1-29,22 43 7,-22-21 2,45 0 18,-23 44 78,-22 0-97,0 22 2,156 111 17,-134-89-27,0-22 6,1 1 19,-23-23 44,44 0-60,-22-45 2,1 23-10,21-22 7,178-89 16,-222 111-19,0 0 2,0 22 1,0 0 7,1 0 16,-1 0-24,44 22-1,45 44 0,-67-44 2,1 23-1,43-1 1,1 0-1,-1 1 4,1-1 1,-67-44-7,0 0 23,0 22-27,23-22 43,-23 0-41,22-44 4,23-45 1,-23 89-1,22-22 4,-21-45-6,-1 67 0,-22-22 2,45 0-1,-45 22 21,0 0 9,0 0-29,67 67 16,-67-67-16,22 44 16,-22-44 59,178-111-58,-156 89-22,22-44 5,-21 21 4,198-66 13,-221 111-2,1 0 2,21 0-22,0 23 17,45 43 5,-67-22-22,89 23 26,-67-23-27,0-44 17,-22 0 19,23 0-22,43 0-8,-66-22 1,23 0 4,-1 0-10,22-23 5,-43 23 4,21 22 12,-22 0-12,45 0 8,43 89-7,-43-23-6,43 45 21,-87-89-26,-1-22 8,-22 22 6,22-22 31,22-22-34,156-155 4,-156 133-15,44-67 8,112-88 13,-112 110-16,-65 67 3,43 44 29,-22 67-20,-22-1-11,67 67 15,-89-110-8,22-23 5,0 0-19,0 22 18,23 23 6,-23-45-20,0-22 51,22 0-47,67-45 15,-44-21-17,-45 44 2,44-22-1,1 21 0,-23 1-2,-22 22 35,0 0-34,0 0 11,45 45-1,-23-1-7,0 67 11,-21-111-13,-1 0 72,66-45-58,-66-21-21,23 66 12,21-89 5,-44 89 11,1 0-10,-1 0-8,22 22 13,-22-22-18,22 67 2,1-23 8,43 45 2,-66-45-12,1-22 2,-1-22 12,0 0 18,44-66-16,-44 21-14,45-43 3,-45 44 16,0 21-26</inkml:trace>
    </iact:actionData>
  </iact:action>
  <iact:action type="add" startTime="20812">
    <iact:property name="dataType"/>
    <iact:actionData xml:id="d6">
      <inkml:trace xmlns:inkml="http://www.w3.org/2003/InkML" xml:id="stk6" contextRef="#ctx0" brushRef="#br0">18916 9592 0,'22'22'78,"-22"0"-69,44 44-1,67 23 17,-89-45-10,1-44-7,-1 0 79,0 0-78,44-22 3,45-66 6,-22 43-17,-23 1 8,23 0 17,-67 44 44,22 22-47,0 0-14,45 22 10,-45 23-15,23-45 8,-1 22 4,-21-22-12,-1-22 5,44 0 12,-65 0-20,43 0 9,-22-44-2,67-22-1,-89-1 1,23 45-1,-23-22 4,0 22 10,0 22-20,0 0 59,0 0-41,0 0-18,23-23 8,-23 23 13,0 0-12,44 0 9,-43 0-15,65 45 8,23 43 4,-45 1-13,1-89 7,-45 22 10,22-22-18,-44 22 7,67-22 56,-45-44-57,177-45 16,-110 45-17,-23-45 2,45 45 1,0-22 13,-89 66-9,0 0 5,0 0-6,23 0-3,-23 22 11,22 22-20,-22-44 64,0 22-49,0-22-5,67 0 5,-67 0-12,22 0 5,89 0 12,-22-44-20,-44 44 9,-1-22-2,0 22 0,-43 0-1,43 0 0,-44 0 4,133 44 9,-88 23-18,-23-45 12,45 44-1,-45-66-8,-44 22 12,22-22 41,22 0-43,-22 0-8,23 0 2,21 0-3,45 0 5,-45 0 4,-21 0-8,-23 0 0,0 0 2,0 0 1,0 0 19,0 0-20,1 0 7,21 0-9,-22 22 2,0-22 7,0 0 0,1 0 3,21 0-15,-22 0 11,44 0-4,23-22 5,-23 0-9,90-66 16,-112 88-14,-22 0 7,22 0-6,67 22 4,-45 66-6,23-66-1,-67 45 12,0-67-14,1 0 3,-1 0 48,221-44-30,-154-23-20,-23 67 2,45-66 0,-89 44 1,45-1-2,-45 23 0,0 0 19,0 0-4,22 0-21,1 0 8,-23 0 9,44 23-13,-66-1 7,22-22-8,1 0 22,-1 0 6,0 0-26,89 0 23,-89 0-27,66 0 8,112-22 6,-156-1-8,45 1 16,-67 22-1,22 0 1,-22 0 121</inkml:trace>
    </iact:actionData>
  </iact:action>
  <iact:action type="add" startTime="30724">
    <iact:property name="dataType"/>
    <iact:actionData xml:id="d7">
      <inkml:trace xmlns:inkml="http://www.w3.org/2003/InkML" xml:id="stk7" contextRef="#ctx0" brushRef="#br0">5006 11209 0,'-22'0'143,"-22"0"-133,22 22 7,-1 0-13,-21 22 5,22-44 8,-22 45-2,21-45-7,-21 22-2,44 0 3,-22-22-1,22 22 81,0 22-66,22 1 2,0-1-3,67 22-3,-89-21 9,0-23-26,0 22 16,0 1-4,-67 43-5,-198 45 16,220-89-19,-88 67 14,89-89-16,44 23 97,67-23-80,-45 0-14,0 0 13,44 0-1,-66 0-9,45 23 16,-45-1-23,0 0 7,0 45 5,0-45-2,0 45 4,0-23-15,0-22 8,-45 112 13,45-90-16,0-22 1,0 1 1,-22-1 15,22 0-17,0 0 10,-22 23 7,22-23-17,0-22 1,0 1 1,0 21 2,0 22 11,0-44 14,0 23-26,22-23 7,0-22-6,-22 22 9,23 0-19,-23 0 7,22-22 15,0 23 2,0 21-1,0-44-17,0 22 11,23 22 3,-23-22 5,22 23-6,-22-45 176,22 0-161</inkml:trace>
    </iact:actionData>
  </iact:action>
  <iact:action type="add" startTime="33438">
    <iact:property name="dataType"/>
    <iact:actionData xml:id="d8">
      <inkml:trace xmlns:inkml="http://www.w3.org/2003/InkML" xml:id="stk8" contextRef="#ctx0" brushRef="#br0">7731 11785 0,'66'0'133,"-22"0"-121,133 0 9,-132 0-15,-23 0 3,44 0-2,-43 0 1,-1 0 1,0 0 14,0 0 49,0 0-62,22 0 8,1 0 3,-23 0 4</inkml:trace>
    </iact:actionData>
  </iact:action>
  <iact:action type="add" startTime="34116">
    <iact:property name="dataType"/>
    <iact:actionData xml:id="d9">
      <inkml:trace xmlns:inkml="http://www.w3.org/2003/InkML" xml:id="stk9" contextRef="#ctx0" brushRef="#br0">9968 11807 0,'-23'0'127,"1"0"-104,44 0 105,23 0-119,110 0 8,-44 0-10,487 0 18,-399 0-19,45 0 2,-67 0 0,-66 0 4,21 0 17</inkml:trace>
    </iact:actionData>
  </iact:action>
  <iact:action type="add" startTime="37124">
    <iact:property name="dataType"/>
    <iact:actionData xml:id="d10">
      <inkml:trace xmlns:inkml="http://www.w3.org/2003/InkML" xml:id="stk10" contextRef="#ctx0" brushRef="#br0">6202 12649 0,'22'0'183,"0"0"-167,45 0-9,-45 0 8,22 0-4,-21 0 11,21 0 155,-22 0-161,22 0 0,-22 0 7,23 0-15,-23 0 24,22 0-15,-22 0-10,23 0 1,-23 0 10,22 0-1,-22 0 69,0 0-79,1 0 2,-1 0 6,22 0 2,-22 0-1,22 0 0,-21 0-1,21 0-6,-22 0-2,22 0 3,67 0 17,-67 0-15,-21 0-6,21 0 4,22 0 6,-21 0 4,65 0-6,-88 0 0,67 0 7,-45 0-20,-21 0 17,21 0 11,-22 0-28,0 0 9,22 0 6,-21 0 3,-1 0-16,0 0 22,0 0-17,0 0 40,0 0-32,0 0-8,23 0 8,-23 0 298,22 0-307,-22 0 9,1 0-4,-1 0 24,0 0 173,22 0-191,-22 0-14,23 0 6,-1 0 6,0 0 1,-22 0-11,23 0 19,-1 0-18,-22 0 22,22 0-10,1 0 8,-23 0-23,0 0 19,22 0-21,1 0 21,-23 0 2,0 0-12,22 0 5,-22 0-10,23 0 13,-23 0-4,22 0-15,-22 0 14,0 0-4,23 0 5,-1 0-14,-22 0 6,22 0 14,-21 0 2,21 0-1,-22 0 7,22 0-6,-22 0-6,1 0 133,-1 0-67,0 0-70,0 0 32,22 0-20,1 0-7,-23 0-19,22 0 84,-22 0 25,0-23-78</inkml:trace>
    </iact:actionData>
  </iact:action>
  <iact:action type="add" startTime="42298">
    <iact:property name="dataType"/>
    <iact:actionData xml:id="d11">
      <inkml:trace xmlns:inkml="http://www.w3.org/2003/InkML" xml:id="stk11" contextRef="#ctx0" brushRef="#br0">10765 12604 0,'22'0'451,"89"-44"-426,-67 44-20,67 0 24,-89-22-10,0 22 9,0 0 11,45 0-19,-23 0 4,-22 0-21,0 0 19,1 0-14,-1 0 11,22 0 0,-22 0-18,0 0 20,45 0 3,-45 0-21,89 0 28,-89 0-30,0 0 8,0 0 0,67 0 20,-45 0-28,-22 0 17,67 0 10,-67 0-26,22 0 7,-22 0 8,23 0 2,-23 0-7,22 0 4,0 0 16,-21 0-17,-1 0-2,0 0 1,0 0 12,0 0 107,0 0 589</inkml:trace>
    </iact:actionData>
  </iact:action>
  <iact:action type="add" startTime="48962">
    <iact:property name="dataType"/>
    <iact:actionData xml:id="d12">
      <inkml:trace xmlns:inkml="http://www.w3.org/2003/InkML" xml:id="stk12" contextRef="#ctx0" brushRef="#br0">10942 12494 0,'22'0'288,"0"0"-134,1 0-88,-1 0-46,0 0 134,22 0-124,1 0 67</inkml:trace>
    </iact:actionData>
  </iact:action>
  <iact:action type="add" startTime="53052">
    <iact:property name="dataType"/>
    <iact:actionData xml:id="d13">
      <inkml:trace xmlns:inkml="http://www.w3.org/2003/InkML" xml:id="stk13" contextRef="#ctx0" brushRef="#br0">6246 12538 0,'23'0'247,"21"0"-239,-22 0-2,45 0 4,-45 0-3,111 0 11,-111 0-12,155 0 19,-133 0-18,23 0 2,-45 0 10,0 0-16,0 0 7,0 0-2,45 0 19,-23 0-15,0 0-3,67 0 16,-44 0-11,-45 0 1,44 0-14,-22 0 12,89 0 5,-66 0-17,21 0 9,23 0 13,-67 0-16,-21 0 1,21 0 1,-22 0 16,0 0-19,0 0 2,23 0 0,-23 0 0,0 0 0,44 0 2,45 0 15,-89 0-16,67 0 13,-67 0-15,67 0 21,-67 0-26,0 0 7,0 0 8,0 0-5,22 0 7,1 0-18,-23 0 8,67 0 11,-45 0-18,0 0 8,0 0 11,1 0-20,-23 0 6,22 0 18,-22 0-8,23 0-1,-23 0 32,0 0 83,22 0-110,-22 0 7,23 0-7,-1 0-15,22 0 23,-43 0-17,21 0 16,-22 0-10,0 0 111,22 0-103</inkml:trace>
    </iact:actionData>
  </iact:action>
  <iact:action type="add" startTime="56013">
    <iact:property name="dataType"/>
    <iact:actionData xml:id="d14">
      <inkml:trace xmlns:inkml="http://www.w3.org/2003/InkML" xml:id="stk14" contextRef="#ctx0" brushRef="#br0">11009 12649 0,'22'0'122,"22"0"-120,23 0 8,-1 0-1,89 0 16,-133 0-20,45 0 3,-23 0 2,133 0 15,-155 0 4,0 0 4,1 0-18,-1 0-8,0 0 28,0 0-13,0 0-22,0 0 36,0 0-14,1 0-15,-1 0 22,0 0-18,0 0 5,0 0 7,0 0-14,1 0 54,-1 0-51,0 0 4,0 0-11,0 0 2,0 0 1,0 0 8,1 0 9,-1 0 93,0 0-13</inkml:trace>
    </iact:actionData>
  </iact:action>
  <iact:action type="add" startTime="61372">
    <iact:property name="dataType"/>
    <iact:actionData xml:id="d15">
      <inkml:trace xmlns:inkml="http://www.w3.org/2003/InkML" xml:id="stk15" contextRef="#ctx0" brushRef="#br0">15926 12671 0,'22'-22'126,"0"22"-117,22 0 0,156 0 19,-112 0-27,1 0 9,-23 0-2,178 0 20,-177 0-26,-1 0 8,0 0-2,134 0 20,-134 0-26,23 0 7,-23 0-1,-21 0 0,-23 0-1,0 0 2,0 0-1,0 0 0,0 0 0,0 0 0,1 0-1,43 0 3,-22 0 3,23-45-3,-23 23 16,-22 0-10,45-22 15,-45 22-24,0-1 10,-22 1-5,44-22 12,-44 22-21,22 0 18,23-111 0,-45 111-15,22-23 23,-22 23-18,0-22 9,0 22-6,0-23 0,0 23-5,0-66 18,-22 43-23,-23 23 5,23-22 5,0 44-8,-22-44-3,-23 21 6,-21-21 6,66 22-7,-45 0 4,-44 0 15,89 22-26,-22-23 7,0 23 4,-89-44 15,89 44-26,21 0 8,-21 0 0,22 0 3,-22 0-9,-1 0 4,-21 0 2,-111 0 7,110 0-8,-21 0 0,21 0 0,23 0-1,0 0 1,21 0-1,-21 0 59,22 0-50,-22 0 15,22 0 9,22 22-24,-45 0-7,45 1 1,-22 21 16,-44 0-23,66-22 5,-45 23 1,-43-1 18,66 0-23,-1-44 21,1 45-6,0-23 10,-22 22 20,44-22-34,0 22 18,-22-21-17,22-1 2,0 22-5,0 0 3,0-21-9,0 21 6,0 44 1,0-65 7,0 21-8,0-22-1,0 0-4,0 23 7,0-1 17,0-22-4,22 0-16,0 0-3,-22 0-1,44 23 9,-44-23-10,22 44 14,23-44-4</inkml:trace>
    </iact:actionData>
  </iact:action>
  <iact:action type="add" startTime="65663">
    <iact:property name="dataType"/>
    <iact:actionData xml:id="d16">
      <inkml:trace xmlns:inkml="http://www.w3.org/2003/InkML" xml:id="stk16" contextRef="#ctx0" brushRef="#br0">14818 10234 0,'0'67'59,"0"-45"-50,45 199 16,-45-88-18,0 22 13,0-111-17,0 45 10,0 88 3,0-88-13,0-1 6,0 1 13,-22-45-21,22-21 8,0 21 26,0-22 42,0 0-58,0 45-15,0-23 19,0 22-22,0-43 14,0-1-5,-23 0 125</inkml:trace>
    </iact:actionData>
  </iact:action>
  <iact:action type="add" startTime="66388">
    <iact:property name="dataType"/>
    <iact:actionData xml:id="d17">
      <inkml:trace xmlns:inkml="http://www.w3.org/2003/InkML" xml:id="stk17" contextRef="#ctx0" brushRef="#br0">14619 11364 0,'0'22'26,"44"22"-22,-22-44 4,1 45 8,-23-23-4,44 0 7,-44 22-18,44 0 7,23 67 17,-67-89-9,44 23-7,-22-45 13,0 0 71,0 0-91,23-89 8,43-22 6,-21 23-8,-67 43-2,66 23 5</inkml:trace>
    </iact:actionData>
  </iact:action>
  <iact:action type="add" startTime="67285">
    <iact:property name="dataType"/>
    <iact:actionData xml:id="d18">
      <inkml:trace xmlns:inkml="http://www.w3.org/2003/InkML" xml:id="stk18" contextRef="#ctx0" brushRef="#br0">12914 12405 0,'22'0'66,"44"22"-52,-44-22-8,67 67 23,-45-23-27,-22-22 6,23 0 1,-1-22 20,-22 22-28,22 0 8,1-22 55,-23 0-52,66 0 7,-65 0-18,21 0 9,44-44 10,-65 22-19,-1 22 9,0-22 11,22-22-7,-22 44 22,23 0-17,-23 0-4,22 0 3,23 22 8,-23 44-24,0-66 7,45 67 9,-45-23-12,67 0 19,-89-44-15,22 0 12,1 0-14,65-44 20,-88 0-27,45-1 9,-23-21 6,-22 66-8,0-44 52,1 44-40,21 0 6,-44 22-21,89 22 17,-45-22-17,67 22 20,-111-21-20,44-23 23,-22 0-17,22 0-2,23 0 22,-45 0-22,22 0 74,1 22-69,-1-22-8,-22 44 3,0-44 46,0 0-46,0 0-1,23 0 14,-23 0 20,44-44-18,-21-1-16,-1 23 2,0-22 20</inkml:trace>
    </iact:actionData>
  </iact:action>
  <iact:action type="add" startTime="76180">
    <iact:property name="dataType"/>
    <iact:actionData xml:id="d19">
      <inkml:trace xmlns:inkml="http://www.w3.org/2003/InkML" xml:id="stk19" contextRef="#ctx0" brushRef="#br0">8882 12494 0,'22'0'122,"1"0"-100,21 0-16,0 0 27,0 0-5,-21-23-15,21 23 3,-22 0 11,0 0-12,0 0 10,1 0 99,-1 0-98,0 0 10,0 0 10,0 0-18,0 0 28</inkml:trace>
    </iact:actionData>
  </iact:action>
  <iact:action type="add" startTime="79428">
    <iact:property name="dataType"/>
    <iact:actionData xml:id="d20">
      <inkml:trace xmlns:inkml="http://www.w3.org/2003/InkML" xml:id="stk20" contextRef="#ctx0" brushRef="#br0">12537 12582 0,'22'0'47,"0"0"-32,23 0-3,21 0 8,-22 0-19,1 0 8,65 0 16,-65 0-20,65 0 17,-21 0-20,-23 0 11,67 0 2,-22 0-10,-44 0 3,43 0 16,-88 0-16,45 0 0,-45 0 11,0 0 3,0 0 72,0 0-52,1 0 69,-1 0-63</inkml:trace>
    </iact:actionData>
  </iact:action>
  <iact:action type="add" startTime="89718">
    <iact:property name="dataType"/>
    <iact:actionData xml:id="d21">
      <inkml:trace xmlns:inkml="http://www.w3.org/2003/InkML" xml:id="stk21" contextRef="#ctx0" brushRef="#br0">7509 13512 0,'22'0'164,"22"0"-154,134 0 18,-112 0-27,1 0 8,21 0 1,222 0 15,-177 23-20,-44-23 18,-67 0-22,0 0 7,0 0 0,0 0 36,0 0-28,23 0-11,-23 0 6,0 0-3,45 0 17,-23 0-13,-22 0-2,22 0 14,-22 0-19,1 0 23,-1 0-6,44 0 4,-44 0-22,23 0 4,21-23 2,67 23 17,-67 0-24,1 0 5,-1-22 0,-44 22 1,45 0-3,-45 0 3,22 0 0,23-22 18,-45 22-14,22 0 4,-22 0-5,23 0-2,-23 0 11,0 0-18,22 0 5,-22 0 5,45-22 10,-23 22 1,-22 0-1,1 0 3,21 0-5,0 0-6,-22 0 24,45 0-14,-23 0-18,-22 0 1,0 0-1,0 0 2,1 0-1,-1 0 0,0 0-1</inkml:trace>
    </iact:actionData>
  </iact:action>
  <iact:action type="add" startTime="93179">
    <iact:property name="dataType"/>
    <iact:actionData xml:id="d22">
      <inkml:trace xmlns:inkml="http://www.w3.org/2003/InkML" xml:id="stk22" contextRef="#ctx0" brushRef="#br0">10986 13490 0,'23'0'107,"87"0"-92,-65 0-10,21 0 5,222 0 8,-155 0-14,22 0 5,177 0 8,-177 0-6,133 0 10,-221 0-14,-45 0 0,22 0 6,23 0 5,-45 22-17,22-22 15,-22 0-4,45 0 8,-45 0-20,22 0 9,111 0 15,-88 0-16,65 0 13,-65 0-19,44 0 10,44 0 4,-89 0-12,-44 0 5,23 0 23,-23 0 44,44 0-54,-21 0-7,-23 0 5,22 0 67,-22 0-69,22 0-17</inkml:trace>
    </iact:actionData>
  </iact:action>
  <iact:action type="add" startTime="114892">
    <iact:property name="dataType"/>
    <iact:actionData xml:id="d23">
      <inkml:trace xmlns:inkml="http://www.w3.org/2003/InkML" xml:id="stk23" contextRef="#ctx0" brushRef="#br0">26535 8639 0,'23'0'79,"-1"0"-71,22 0 0,67 67-1,-67-1 0,67 23 3,44 44 10,-44-45-5,199 134 1,-288-178-12,67 22 6,-23-43 12,-44-23 24,45 0-45,21-67 8,23-44-1,22 1 1,-22 21-1,44-44 2,664-376 18,-575 331-27,-45 46 7,89-90 15,-133 111-22,-133 89 7,0 0 0</inkml:trace>
    </iact:actionData>
  </iact:action>
</iact:actions>
</file>

<file path=ppt/ink/inkAction2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11-08T10:54:02.2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028">
    <iact:property name="dataType"/>
    <iact:actionData xml:id="d0">
      <inkml:trace xmlns:inkml="http://www.w3.org/2003/InkML" xml:id="stk0" contextRef="#ctx0" brushRef="#br0">5073 5737 0,'0'67'28,"0"44"-16,0 154 8,0-110-11,0 289 15,0-356-17,0 1 1,0-23 2,0 23 11</inkml:trace>
    </iact:actionData>
  </iact:action>
  <iact:action type="add" startTime="2385">
    <iact:property name="dataType"/>
    <iact:actionData xml:id="d1">
      <inkml:trace xmlns:inkml="http://www.w3.org/2003/InkML" xml:id="stk1" contextRef="#ctx0" brushRef="#br0">5626 6513 0,'22'0'31,"1"0"-2,43 0-11,0 0-17,23 0 7,155-22 15,-134-23-22,-43 45 7,22-22 1,-23 22-2,45-44 15,-67 22-11,-44-1 5</inkml:trace>
    </iact:actionData>
  </iact:action>
  <iact:action type="add" startTime="2858">
    <iact:property name="dataType"/>
    <iact:actionData xml:id="d2">
      <inkml:trace xmlns:inkml="http://www.w3.org/2003/InkML" xml:id="stk2" contextRef="#ctx0" brushRef="#br0">6623 5538 0,'0'22'23,"0"111"-16,0-89 1,0 178 13,0-67-19,0 0 8,0-22-2,0 199 18,0-287-21,0-1 18,0-22-23,0 0 13</inkml:trace>
    </iact:actionData>
  </iact:action>
  <iact:action type="add" startTime="3285">
    <iact:property name="dataType"/>
    <iact:actionData xml:id="d3">
      <inkml:trace xmlns:inkml="http://www.w3.org/2003/InkML" xml:id="stk3" contextRef="#ctx0" brushRef="#br0">7443 6668 0,'0'0'1,"88"-45"0,-44 1 10,89-22 11,-110-1-10,21 1 8,-44 44-11,0-23 12,0 1-20,0 22 16,0-45-8,-22 23 13,-23 22-21,23-22 8,-22 22 9,22 44 51,-45 44-61,23-22 0,-22 67 0,21-22 4,-43 110 7,43-110-18,45-1 8,0 23 15,0-44-17,0 88 15,45-89-21,65 1 12,112-23 5,-111-44-16,-23 0 7,112 0 11,-112-22-18,23-45 9,44-44 6,-111 67-12,23-22 7</inkml:trace>
    </iact:actionData>
  </iact:action>
  <iact:action type="add" startTime="3922">
    <iact:property name="dataType"/>
    <iact:actionData xml:id="d4">
      <inkml:trace xmlns:inkml="http://www.w3.org/2003/InkML" xml:id="stk4" contextRef="#ctx0" brushRef="#br0">8705 5405 0,'0'89'31,"0"265"-8,0-177-10,-22 222 5,22-288-17,0 44 8,0-66 16</inkml:trace>
    </iact:actionData>
  </iact:action>
  <iact:action type="add" startTime="5029">
    <iact:property name="dataType"/>
    <iact:actionData xml:id="d5">
      <inkml:trace xmlns:inkml="http://www.w3.org/2003/InkML" xml:id="stk5" contextRef="#ctx0" brushRef="#br0">8794 5538 0,'0'22'60,"0"22"-52,-45 156 19,23-156-24,-22 244 22,44-199-13,-22 66 6,22-67-16,-22 45 7,22 0 13,0-111-21,0 23 7,0-23 0,0 0 0,0 0 60,0 0-47,22-22 107,0 0-93,22 0-20,-22-22 209,1 22-218,-1-22 16,44-44-21,-66 43 12,89-110 3,-67 89-13,-22 22 6,44-44 11,-22 43-18</inkml:trace>
    </iact:actionData>
  </iact:action>
  <iact:action type="add" startTime="6410">
    <iact:property name="dataType"/>
    <iact:actionData xml:id="d6">
      <inkml:trace xmlns:inkml="http://www.w3.org/2003/InkML" xml:id="stk6" contextRef="#ctx0" brushRef="#br0">9569 5383 0,'-67'66'38,"67"1"-29,-88 177 15,66-178-17,22 0 1,0 23 6,0 22-12,0 22 13,0-23-14,0 1 7,0 133 13,0-155-19,0-23 11,0 0 3,22-66 45,22-22-50</inkml:trace>
    </iact:actionData>
  </iact:action>
  <iact:action type="add" startTime="6856">
    <iact:property name="dataType"/>
    <iact:actionData xml:id="d7">
      <inkml:trace xmlns:inkml="http://www.w3.org/2003/InkML" xml:id="stk7" contextRef="#ctx0" brushRef="#br0">10388 5981 0,'0'-22'36,"-22"44"-33,-22 22 8,-89 178 15,111-134-18,-22 223 16,44-178-19,0-45 21,0-21-21,0-1 3,44 0 1,45 23 19,-67-89-24,22 0 3,-22 0 2,111-89 17,-111 45-21,89-177 17,-45 66-21,1 0 12,66-200 3,-89 178-12,-22 22 6,-22-22 10,0 88-19,-22 23 8,-22 43-1,22 23 21,-1 0-9,-65 45 8</inkml:trace>
    </iact:actionData>
  </iact:action>
  <iact:action type="add" startTime="7626">
    <iact:property name="dataType"/>
    <iact:actionData xml:id="d8">
      <inkml:trace xmlns:inkml="http://www.w3.org/2003/InkML" xml:id="stk8" contextRef="#ctx0" brushRef="#br0">14287 5361 0,'-22'0'26,"22"44"-21,0 133 17,0-66-21,0 22 11,0 22 5,0-66-15,0 66 8,110 243 13,-43-287-14,-45-66 10,22-45 33,1-67-41,-1-44 4,0 45-9,111-311 23,-110 244-27,-23-22 8,0 22-2,-22 67 19,0 88 0,22 67-14,44 221 7,-21-222-10,21 67 15,1-132-19,-67-1 15,22-22 6,66-89-6,-43 23-20,-23-23 12,111-221 4,-89 133-14,0-23 6,23-65 13,-67 242-22</inkml:trace>
    </iact:actionData>
  </iact:action>
  <iact:action type="add" startTime="8411">
    <iact:property name="dataType"/>
    <iact:actionData xml:id="d9">
      <inkml:trace xmlns:inkml="http://www.w3.org/2003/InkML" xml:id="stk9" contextRef="#ctx0" brushRef="#br0">15926 5206 0,'44'22'21,"-44"22"-9,-44 45 6,22 22-16,22-23 6,-22 134 16,22-134-16,0 156 13,0-133-19,0-23 11,0 67 3,44-155 16,-22 0-11,111-221 10,-133 132-23,0 45 2,-22-266 19,0 243-28,-23 23 8,1-45-1,-89-43 22,177 132 43,111 0-53,-88 0-17,-1 0 6,23 0 13,-67 0-21,22 0 9,-21 0 5,-1 0 1,22 0-9,0 0 4,67 66 1,0 45-10,0 0 6,21 21 4,90 156 14,-156-155-24,1-22 6,-45-22 3,0-67 14,-22-44 29,0-133-28,0 66-23,44-44 6,23 0 1</inkml:trace>
    </iact:actionData>
  </iact:action>
  <iact:action type="add" startTime="9354">
    <iact:property name="dataType"/>
    <iact:actionData xml:id="d10">
      <inkml:trace xmlns:inkml="http://www.w3.org/2003/InkML" xml:id="stk10" contextRef="#ctx0" brushRef="#br0">17875 4785 0,'0'-22'23,"0"44"-16,22 111 14,22-45-18,1 112 5,-1-1 4,45 444 10,-45-466-16,0 66 24</inkml:trace>
    </iact:actionData>
  </iact:action>
  <iact:action type="add" startTime="9739">
    <iact:property name="dataType"/>
    <iact:actionData xml:id="d11">
      <inkml:trace xmlns:inkml="http://www.w3.org/2003/InkML" xml:id="stk11" contextRef="#ctx0" brushRef="#br0">19182 4054 0,'44'22'28,"-44"89"-19,0-67 0,22 222 15,23-111-17,-1 22 1,-22 0 1,89 399 18,-89-398-23,-22-46 4,0 1 0,0 22 0,0-44-1,0 22 2,0-44-1,0-1 1,-22-21 4,-23-1-7,23-21-2,-22-23 6,-22 0 17,21-22-6,-21 0-15,-1 0 11,-132-266 7,177 177-17,22-21 16,0-1-22,0-22 7,0 44 12,0 45-17,0 22 6,44 22 11,111 0-4,-66 0-12,-1 0 4,-43 0-1,-23 0 2,22 0-1</inkml:trace>
    </iact:actionData>
  </iact:action>
  <iact:action type="add" startTime="10706">
    <iact:property name="dataType"/>
    <iact:actionData xml:id="d12">
      <inkml:trace xmlns:inkml="http://www.w3.org/2003/InkML" xml:id="stk12" contextRef="#ctx0" brushRef="#br0">17454 6225 0,'-22'0'6,"22"-22"23,0-1-27,0 1 15,0-22-8,0 0-2,22-89 18,-22 111-18,22-45 2,-22 23-2,22-45 5,23-22 16,-45 89-27,0 0 6</inkml:trace>
    </iact:actionData>
  </iact:action>
  <iact:action type="add" startTime="13306">
    <iact:property name="dataType"/>
    <iact:actionData xml:id="d13">
      <inkml:trace xmlns:inkml="http://www.w3.org/2003/InkML" xml:id="stk13" contextRef="#ctx0" brushRef="#br0">20068 5538 0,'22'22'13,"0"-22"-3,0 0 76,0 0-77,45 0-1,-1 0 0,-44-22 0,45 0 4,-1-45 0,-21 45-12,43-111 8,67-110 19,-155 176-23,22 1 5,-22 22-1,0-112 19,-22 134-22,0 0 12,0 22 38,0 0-43,0 0 4,0 0-12,-1 0 9,-65 0-10,-1 0 9,-66 22 4,133 0-12,-44-22 5,-1 45 11,23-45-18,0 44 15,21-22 12,-21 23-10,44-23-10,-22 0-2,22 0 3,0 0 2,-44 45-9,44-23 4,-23 22 19,23-21-21,0-23 4,0 22 5,0 23-12,0-45 11,0 66 3,23-21-4,-23 21 12,0-66-9,22 23-6,-22-1 12,44 23-20,-22-45 10,23 22 7,-23 0-14,0 1 9,22-23-11,-22 66 8,0-65 8,1-1-13,-1 0 7,22 0 2,-22-22-8,111 66 23,-89-66-27,1 45 8,-23-23-3,44-22 1,-21 22 12,-1 22-17,-22-44 22,0 0 0,0 0-5,23 0 31,-23 0-38,22 0 1,-22 0-9,0 0 4,0 0 12,1 0-20</inkml:trace>
    </iact:actionData>
  </iact:action>
  <iact:action type="add" startTime="26433">
    <iact:property name="dataType"/>
    <iact:actionData xml:id="d14">
      <inkml:trace xmlns:inkml="http://www.w3.org/2003/InkML" xml:id="stk14" contextRef="#ctx0" brushRef="#br0">9746 7532 0,'22'0'47,"0"0"-38,1 0 13,21 0-12,22 0 13,-44 0-16,23 0 2,21 0-1,-44 0 0,1 0 0,-1 0 2,0 0 21,0 0 89,22 0-105,1 0 13,-23 0-11,0 0-5,22 0 11</inkml:trace>
    </iact:actionData>
  </iact:action>
  <iact:action type="add" startTime="35548">
    <iact:property name="dataType"/>
    <iact:actionData xml:id="d15">
      <inkml:trace xmlns:inkml="http://www.w3.org/2003/InkML" xml:id="stk15" contextRef="#ctx0" brushRef="#br0">4895 10699 0,'0'-22'21,"0"-22"-2,0 22 10,0 0-12,0-1 77,0 1-82,0 0 8,0 0-19,0-22 14,0 21-2,0-65 6,0 44-3,0 21-3,0-43 3,0 22-13,0-1 7,0-110 12,0 67-14,0-1 11,0 23-11,0-67 14,-22 44-7,22 23 5,0 43-16,-22-65 19,22 21-22,0 23 11,-22 0 7,22 22-18,0 0 7,0-1 16,0 1-23,0 0 14,0-44-5,0-23 9,0 45-17,0 22 9,0-111 5,0 44-10,0 45 6,0-133 2,0 132-8,0 23 4,0-67 9,0 45-17,0 22 7,0-22 0,0-1 17,0 23-21,0 0 35,0 0 40,0 66 89,-22 23-153,0-23-9,-45 89 17,67-67-14,-22 1 14,0-67-17,22 22 13,-22 0-17,22 0 22,0 0 14,-22 23-23,22-90 244,0 1-242,0-67-17,22 89 10,22-66 9,0 65-19,-44 1 9,0 0 10,22 0 24,-22-22-21,23 44 2,-23-22 42,22-1-53,-22 1 1,0 0-4,22 0 9,-22-22-11,44 44 167,-22 0-157,23 44-15,-23-22 12,22 22-6,0-21 6,-44-1-10,45 0 1,-45 0 10,44 22-7,-44-22 16</inkml:trace>
    </iact:actionData>
  </iact:action>
  <iact:action type="add" startTime="38754">
    <iact:property name="dataType"/>
    <iact:actionData xml:id="d16">
      <inkml:trace xmlns:inkml="http://www.w3.org/2003/InkML" xml:id="stk16" contextRef="#ctx0" brushRef="#br0">5338 6756 0,'23'-22'158,"-1"22"-137,22 0-19,-44-22 8,44 22 7,-22 0 2,23 0-17,-23 0 8,22-22-2,0 0 19,-21 22-24,-1 0 6,22-45 20,-22 45 115</inkml:trace>
    </iact:actionData>
  </iact:action>
  <iact:action type="add" startTime="40896">
    <iact:property name="dataType"/>
    <iact:actionData xml:id="d17">
      <inkml:trace xmlns:inkml="http://www.w3.org/2003/InkML" xml:id="stk17" contextRef="#ctx0" brushRef="#br0">5006 7576 0,'22'0'143,"45"0"-126,-23 0-1,-22 0-5,0 0 1,23-22-12,-23 22 9,44 0-1,-44-45 0,45 45 0,-1-22 5,67 22-10,-66 0 5,43 0 16,-21 0-24,0 0 16,-23 0-8,-22 0 0,-22 0 0,23 0 9,-1 0 46,-22-22-55,22 22 12,-21-22-2,21 22-8,-22 0 2,67-22 13,-45 22-14,-22 0 1,22 0 11,1 0-18,-23 0 15,22 0 2,0 0-16,-21 0 25</inkml:trace>
    </iact:actionData>
  </iact:action>
  <iact:action type="add" startTime="44778">
    <iact:property name="dataType"/>
    <iact:actionData xml:id="d18">
      <inkml:trace xmlns:inkml="http://www.w3.org/2003/InkML" xml:id="stk18" contextRef="#ctx0" brushRef="#br0">5316 6734 0,'0'-22'109,"22"-22"-90,111-1 6,-111 23-20,111-22 17,-88 22-20,-1 22 9,22 0 7,-44-22 1,1 22 29,-1 0-33,0-22 250</inkml:trace>
    </iact:actionData>
  </iact:action>
  <iact:action type="add" startTime="46853">
    <iact:property name="dataType"/>
    <iact:actionData xml:id="d19">
      <inkml:trace xmlns:inkml="http://www.w3.org/2003/InkML" xml:id="stk19" contextRef="#ctx0" brushRef="#br0">5095 7731 0,'66'0'144,"23"0"-142,22 0 8,-23 0-2,222 0 20,-221 0-26,-1 0 7,-21 0 1,21 0 16,-65 0-22,-1 0 20,0 0 0,22 0-16,0 0 40,1 0-32,-23 0 9,0 0-16,0 0 17</inkml:trace>
    </iact:actionData>
  </iact:action>
  <iact:action type="add" startTime="48409">
    <iact:property name="dataType"/>
    <iact:actionData xml:id="d20">
      <inkml:trace xmlns:inkml="http://www.w3.org/2003/InkML" xml:id="stk20" contextRef="#ctx0" brushRef="#br0">7420 7642 0,'0'-22'135,"45"22"-110,-23 0-13,66 0 9,-65 0-14,65 0 21,-66 0-26,23 0 16,21 0 9,-44 0-24,23 0 7,-23 0 4,0 0-1</inkml:trace>
    </iact:actionData>
  </iact:action>
  <iact:action type="add" startTime="49922">
    <iact:property name="dataType"/>
    <iact:actionData xml:id="d21">
      <inkml:trace xmlns:inkml="http://www.w3.org/2003/InkML" xml:id="stk21" contextRef="#ctx0" brushRef="#br0">8727 7532 0,'45'-23'124,"-1"1"-110,0 0-11,0 22 6,1 0 9,-23 0 1,22 0 1,-22 0 127</inkml:trace>
    </iact:actionData>
  </iact:action>
  <iact:action type="add" startTime="50538">
    <iact:property name="dataType"/>
    <iact:actionData xml:id="d22">
      <inkml:trace xmlns:inkml="http://www.w3.org/2003/InkML" xml:id="stk22" contextRef="#ctx0" brushRef="#br0">9215 7443 0,'22'-22'40,"22"22"14,-22 0-43,133 0 18,-133 0-10,0 0-14,1 0 17,-1 0-12,0 0 6,0 0-8</inkml:trace>
    </iact:actionData>
  </iact:action>
  <iact:action type="add" startTime="52236">
    <iact:property name="dataType"/>
    <iact:actionData xml:id="d23">
      <inkml:trace xmlns:inkml="http://www.w3.org/2003/InkML" xml:id="stk23" contextRef="#ctx0" brushRef="#br0">6025 8595 0,'-44'-22'52</inkml:trace>
    </iact:actionData>
  </iact:action>
  <iact:action type="add" startTime="52602">
    <iact:property name="dataType"/>
    <iact:actionData xml:id="d24">
      <inkml:trace xmlns:inkml="http://www.w3.org/2003/InkML" xml:id="stk24" contextRef="#ctx0" brushRef="#br0">7022 8551 0,'22'0'39</inkml:trace>
    </iact:actionData>
  </iact:action>
  <iact:action type="add" startTime="52874">
    <iact:property name="dataType"/>
    <iact:actionData xml:id="d25">
      <inkml:trace xmlns:inkml="http://www.w3.org/2003/InkML" xml:id="stk25" contextRef="#ctx0" brushRef="#br0">8373 8462 0</inkml:trace>
    </iact:actionData>
  </iact:action>
  <iact:action type="add" startTime="53153">
    <iact:property name="dataType"/>
    <iact:actionData xml:id="d26">
      <inkml:trace xmlns:inkml="http://www.w3.org/2003/InkML" xml:id="stk26" contextRef="#ctx0" brushRef="#br0">9414 8329 0,'44'-44'39</inkml:trace>
    </iact:actionData>
  </iact:action>
  <iact:action type="add" startTime="53777">
    <iact:property name="dataType"/>
    <iact:actionData xml:id="d27">
      <inkml:trace xmlns:inkml="http://www.w3.org/2003/InkML" xml:id="stk27" contextRef="#ctx0" brushRef="#br0">11540 10101 0,'0'44'23,"22"-21"1,1-46 57,-23-43-60,0 0-20,22-1 9,22-44 7,-22 1-11,-22-1 7,22-44-1,-22 88-5,89-243 20,-89 222-22,22-90 18,-22 68-22,0 88 7,0-45 3,0-44 17,0 67-27,0-22 7,0 21 8,0 23-8,0-44 0,0 43 0,0-21 0,0 22-1,0-22 2,0-23-1,0 1 0,0-1 8,44 1-9,-44 44 3,0-111 7,0 89-11,0-1 7,0-43-1,0 21-5,0 45 9,0 0-4,0 0 8,0 0 20,0-23-24,0 23 2,0-22-12,0 22 2,0-23 0,0 1 0,0 22 10,0 0-12,0 66 129,-22 23-125,-66 88 8,88-133-13,-133 177 20,88-110-18,45-1 1,-88 1 0,66-23 4,-67 67 15,89-111-27,-22 1 20,22-46 89</inkml:trace>
    </iact:actionData>
  </iact:action>
  <iact:action type="add" startTime="55090">
    <iact:property name="dataType"/>
    <iact:actionData xml:id="d28">
      <inkml:trace xmlns:inkml="http://www.w3.org/2003/InkML" xml:id="stk28" contextRef="#ctx0" brushRef="#br0">11917 7421 0,'0'-22'58,"44"22"-38,-22 0-19,0 0 6,23 0 13,21 44-1,-22 0-18,-21-22 7,43 45 20,-44-23-15,0 1 0,23-45-3,-45 22 12</inkml:trace>
    </iact:actionData>
  </iact:action>
  <iact:action type="add" startTime="56128">
    <iact:property name="dataType"/>
    <iact:actionData xml:id="d29">
      <inkml:trace xmlns:inkml="http://www.w3.org/2003/InkML" xml:id="stk29" contextRef="#ctx0" brushRef="#br0">11806 3788 0,'0'22'149,"-111"111"-130,67-111-11,0 45 5,-67 21 13,67-65-25,-1 21 7,23-44 5,-22 44 12,110-44 163,1 0-172,21 0-10,45 0 7,89 0 14,-134 0-26,-21 0 6,-45 0 17,-22-22 152,0-22-168,-22 44 0,0-22 0,22-1 0,-45-21 19,23 22-23,22 0 6,-22 22 10,0-45 7,0 23-6,22-22 7,-45 22 3,45-22-7,-22 21-8,22 1 16,-44-22-16</inkml:trace>
    </iact:actionData>
  </iact:action>
  <iact:action type="add" startTime="60931">
    <iact:property name="dataType"/>
    <iact:actionData xml:id="d30">
      <inkml:trace xmlns:inkml="http://www.w3.org/2003/InkML" xml:id="stk30" contextRef="#ctx0" brushRef="#br0">4253 10899 0,'44'0'77,"45"0"-65,110 0 3,-154 0-10,65 0 24,-65 0-27,-1 0 8,-22 0-3,22 0 2,23 0-2,-45 0 5,22 0 0,-22 0 117,1 0-98,-1 0-18,0 0 0,0 0-7,0-23 42</inkml:trace>
    </iact:actionData>
  </iact:action>
  <iact:action type="add" startTime="61881">
    <iact:property name="dataType"/>
    <iact:actionData xml:id="d31">
      <inkml:trace xmlns:inkml="http://www.w3.org/2003/InkML" xml:id="stk31" contextRef="#ctx0" brushRef="#br0">11562 10566 0,'0'-44'63,"-22"44"-46,0 0-9,0 0 27,0-44 64,88 44-72,1 0-21,43 0 6,134 0 15,-155 0-26,-45 0 17,22-22-12,-21 22 2,21 0 0,1 0 0,-45 0 9,0-23-10,-44 23 113,-45 0-107,-265 89 15,199-67-21,45 0 4,43-22 16,23 0-26,0 0 25,0 23 29,0-23-47,-23 0 0,-132 0 18,133 0-20</inkml:trace>
    </iact:actionData>
  </iact:action>
  <iact:action type="add" startTime="63409">
    <iact:property name="dataType"/>
    <iact:actionData xml:id="d32">
      <inkml:trace xmlns:inkml="http://www.w3.org/2003/InkML" xml:id="stk32" contextRef="#ctx0" brushRef="#br0">5781 10854 0,'-22'0'6,"0"0"4,-111-44 20,67 44-30,44-22 9,-45 22 1,-44-22 18,45-23-17,44 45-4,-45 0 19,23 0-21,22 0 4,-45 0 8,45 0-2,-22 0-10,-22-22-3,21 22 8,1 0 4,22 0-12,-23 0 17,23 0 27,-22 0-32,22 0 58,-22 0-62,-45 67 17,67-45-24,-45 0 5,67 0 40,0 0-41,0 0 2,0 23 30,23-23 10,21-22-24,-22 0-18,67 0 18,-45 0-19,22 0 11,-44 0-5,111 0 13,-88 0-14,-23 0 5,0 0 8,0 0-16,22 0 1,-21 0 6,21-22 1,-22 0 105,-22-1-85,-22 23-17,0 0-11,0 0-1,-1-22 6,1 0-1,0 22 5,0 0 6,0 0 1,0 0-5,0-22-14,-1 22 18,1 0-22,0 0 31,-22 0-16,-1 0 1,23 0-2,0 0-6,0-22 15,0 22 80,-22 0-65,21 0-15</inkml:trace>
    </iact:actionData>
  </iact:action>
  <iact:action type="add" startTime="65505">
    <iact:property name="dataType"/>
    <iact:actionData xml:id="d33">
      <inkml:trace xmlns:inkml="http://www.w3.org/2003/InkML" xml:id="stk33" contextRef="#ctx0" brushRef="#br0">4918 10899 0,'0'0'0,"22"0"16,22 0 11,-22 0 37,22 0-49,-21 0 38,-1 0-12,0 0 94,22 0-111,-22 0-11,23 0 4,-23 0 61,0 0-63,0 0-10,0 0 84,0-23-82,1 1 234,-23 0-26,-23 22-127,1 0-56,0 0-7</inkml:trace>
    </iact:actionData>
  </iact:action>
  <iact:action type="add" startTime="68449">
    <iact:property name="dataType"/>
    <iact:actionData xml:id="d34">
      <inkml:trace xmlns:inkml="http://www.w3.org/2003/InkML" xml:id="stk34" contextRef="#ctx0" brushRef="#br0">11651 10389 0,'-22'-44'163,"0"44"-138,0 0-22,-1 0 5,1 0 4,-44 0 13,44 0-14,-1 0 38,-21 0-27,22 22-12,0 22-2,0 1 20,22-23-17,0 0 25,0 0 0,0 0-13,22-22 14,0 0-34,22 0 7,23 0 4,-1 0-9,-21 0-2,-1 0 14,-22 0-9,22 0 0,23-22 16,-23 0-23,0 22 6,1-44 20,-23 44-6,-22-23 115</inkml:trace>
    </iact:actionData>
  </iact:action>
  <iact:action type="add" startTime="72084">
    <iact:property name="dataType"/>
    <iact:actionData xml:id="d35">
      <inkml:trace xmlns:inkml="http://www.w3.org/2003/InkML" xml:id="stk35" contextRef="#ctx0" brushRef="#br0">11806 10633 0,'0'-44'97,"66"21"-78,1 23-11,-45 0 0,22 0-1,67-44 2,-44 44-1,-23-22 2,44 22 2,-21 0-10,22 0 5,-45-22 3,0 22 7,-22 0-6</inkml:trace>
    </iact:actionData>
  </iact:action>
  <iact:action type="add" startTime="74724">
    <iact:property name="dataType"/>
    <iact:actionData xml:id="d36">
      <inkml:trace xmlns:inkml="http://www.w3.org/2003/InkML" xml:id="stk36" contextRef="#ctx0" brushRef="#br0">4386 12183 0,'22'0'157,"0"0"-134,23-44 10</inkml:trace>
    </iact:actionData>
  </iact:action>
  <iact:action type="add" startTime="76332">
    <iact:property name="dataType"/>
    <iact:actionData xml:id="d37">
      <inkml:trace xmlns:inkml="http://www.w3.org/2003/InkML" xml:id="stk37" contextRef="#ctx0" brushRef="#br0">11562 11319 0,'23'0'60,"-1"0"-52,44 0 1,1 0 3,43 0-10,23 0 7,-88 0 0,43 0-2,89 0 14,-88 0-18,0 0 5,-23 0 0,-44 0 0,0 0 11,0 0-6</inkml:trace>
    </iact:actionData>
  </iact:action>
  <iact:action type="add" startTime="77649">
    <iact:property name="dataType"/>
    <iact:actionData xml:id="d38">
      <inkml:trace xmlns:inkml="http://www.w3.org/2003/InkML" xml:id="stk38" contextRef="#ctx0" brushRef="#br0">12160 5715 0</inkml:trace>
    </iact:actionData>
  </iact:action>
  <iact:action type="add" startTime="78209">
    <iact:property name="dataType"/>
    <iact:actionData xml:id="d39">
      <inkml:trace xmlns:inkml="http://www.w3.org/2003/InkML" xml:id="stk39" contextRef="#ctx0" brushRef="#br0">12050 5339 0,'-22'0'40,"22"22"-17,0 0-10,0 177 2,-45-154-11,45 21 5,0 89 12,-22-66-20,22-1 9,0 1-3,0-23 3,0 45 9,0-89-17</inkml:trace>
    </iact:actionData>
  </iact:action>
  <iact:action type="add" startTime="78970">
    <iact:property name="dataType"/>
    <iact:actionData xml:id="d40">
      <inkml:trace xmlns:inkml="http://www.w3.org/2003/InkML" xml:id="stk40" contextRef="#ctx0" brushRef="#br0">10388 7399 0,'0'22'87,"0"0"-79,0 44-1,0 1 5,0 287 16,0-265-19,0 66 2,-66 355 15,44-333-24,0 0 6,-23-22 2,-65 510 17,65-444-25,1-22 7,0-44-2,22 1 2,-1-46-1,1-88 104</inkml:trace>
    </iact:actionData>
  </iact:action>
  <iact:action type="add" startTime="80097">
    <iact:property name="dataType"/>
    <iact:actionData xml:id="d41">
      <inkml:trace xmlns:inkml="http://www.w3.org/2003/InkML" xml:id="stk41" contextRef="#ctx0" brushRef="#br0">10477 7399 0,'-22'22'87,"0"0"-79,0 22 0,-1-22-1,-21 67 2,22-45-1,-44 45 2,-1 44 10,23-89-19,0 1 9,21 21 7</inkml:trace>
    </iact:actionData>
  </iact:action>
  <iact:action type="add" startTime="80657">
    <iact:property name="dataType"/>
    <iact:actionData xml:id="d42">
      <inkml:trace xmlns:inkml="http://www.w3.org/2003/InkML" xml:id="stk42" contextRef="#ctx0" brushRef="#br0">10189 7509 0,'22'0'32,"45"45"-15,-45-23-11,89 133 19,-111-133-18,22 0 20,0 0-22</inkml:trace>
    </iact:actionData>
  </iact:action>
  <iact:action type="add" startTime="81188">
    <iact:property name="dataType"/>
    <iact:actionData xml:id="d43">
      <inkml:trace xmlns:inkml="http://www.w3.org/2003/InkML" xml:id="stk43" contextRef="#ctx0" brushRef="#br0">11429 10190 0,'0'0'1,"-22"22"48,0 0-48,-44 22 17,44-44-3,-1 45-3,-109 110 16,132-89-8,0 67 7,0-44-26,0-67 7,0 22 4,0 89 14,0-111-16,44 0-1,0 1 6,-22-1 1,45-22 0,-23 0 0,-22 0-7,67 0 14,-23 0-23,-44-22 8,45-1 0,-45 1 1,22-22-2,23 0 1,-45 21 0,0 1 1,22-66 6,-22 66-14,-22-23 6,0 23 6,45-89 12,-45 89-23,0-44 6,0 44 8,0-45-7,-89-21 16,45 88-7,22 0-5,-23-23-6,-21 23 22,44 0-27,0 0 16,-45 0-10</inkml:trace>
    </iact:actionData>
  </iact:action>
  <iact:action type="add" startTime="82122">
    <iact:property name="dataType"/>
    <iact:actionData xml:id="d44">
      <inkml:trace xmlns:inkml="http://www.w3.org/2003/InkML" xml:id="stk44" contextRef="#ctx0" brushRef="#br0">10898 11120 0,'0'44'38,"0"1"-30,0-1 8,0 22-8,-44-21-1,-1-1 2,1-22-2,-67 45 2,45-23-1,-23-22 0,-44 22 0,67-44 0,-23 45 4,-21-1 1,65-44 3,23 0 3,0 0-7,-22 0-4,21 0 0,-65-44 0,88-1 4,-67-110 15,45 133-26,22-66 7,-44-1 1,44 23 4,0 21-12,0-21 8,0 22-1,0-1 8,0 23 0,0 0 49,22-45-40,22 1-19,1 44 3,21-45 21,-44 67-30,-22 23 73,0 65-60,-66 1 6,-1-23-18,-43 45 6,65-22 1,-21-67 4,-67 133 6,111-133-17</inkml:trace>
    </iact:actionData>
  </iact:action>
  <iact:action type="add" startTime="83057">
    <iact:property name="dataType"/>
    <iact:actionData xml:id="d45">
      <inkml:trace xmlns:inkml="http://www.w3.org/2003/InkML" xml:id="stk45" contextRef="#ctx0" brushRef="#br0">9835 11009 0,'22'0'59,"89"0"-42,-67 0-15,45 0 8,43 23 12,-109-1-12,21-22 9,-22 0-3</inkml:trace>
    </iact:actionData>
  </iact:action>
  <iact:action type="add" startTime="84266">
    <iact:property name="dataType"/>
    <iact:actionData xml:id="d46">
      <inkml:trace xmlns:inkml="http://www.w3.org/2003/InkML" xml:id="stk46" contextRef="#ctx0" brushRef="#br0">5050 4253 0,'-44'0'127,"-22"0"-109,-1 45-13,1-1 7,-89 44 2,66-65-8,-177 110 24,244-111-29,0 0 8,44-22 89,67 22-91,44-22 20,-89 0-24,67 0 23,-89 0-14,0 0 6,0 0 24,67 0-21,-1-44-20,23 22 13,0-45 2,-89 67-14,-22-22 8,22 0 12,-22 0-21,0-23 79,-22 1-73,0 44 3,-89-133 16,45 111-17</inkml:trace>
    </iact:actionData>
  </iact:action>
  <iact:action type="add" startTime="85665">
    <iact:property name="dataType"/>
    <iact:actionData xml:id="d47">
      <inkml:trace xmlns:inkml="http://www.w3.org/2003/InkML" xml:id="stk47" contextRef="#ctx0" brushRef="#br0">4962 7000 0,'0'22'27,"111"45"-4,-45-67-17,200 66 22,-111-44-26,66 0 7,1 1 0,88-23-2,44 0 5,909 0 8,-820 0-11,576 0 16,-731 0-19,-23 0 2,-21 0 0,-67 0 0,-44 0-1,0 0 2,-44 0 0,-45 0 12</inkml:trace>
    </iact:actionData>
  </iact:action>
  <iact:action type="add" startTime="87633">
    <iact:property name="dataType"/>
    <iact:actionData xml:id="d48">
      <inkml:trace xmlns:inkml="http://www.w3.org/2003/InkML" xml:id="stk48" contextRef="#ctx0" brushRef="#br0">11895 7199 0,'22'0'16,"-133"200"8,89-156-17,-67 111 15,67-155-20,22 22 6,0 45 91,-44-23-95,44 22 14,-22-43 9</inkml:trace>
    </iact:actionData>
  </iact:action>
  <iact:action type="add" startTime="88098">
    <iact:property name="dataType"/>
    <iact:actionData xml:id="d49">
      <inkml:trace xmlns:inkml="http://www.w3.org/2003/InkML" xml:id="stk49" contextRef="#ctx0" brushRef="#br0">11828 7377 0,'44'-23'16,"89"23"8,-88 23-18,43 43 16,23 23-20,-67-45 14,-22-44 0</inkml:trace>
    </iact:actionData>
  </iact:action>
  <iact:action type="add" startTime="89337">
    <iact:property name="dataType"/>
    <iact:actionData xml:id="d50">
      <inkml:trace xmlns:inkml="http://www.w3.org/2003/InkML" xml:id="stk50" contextRef="#ctx0" brushRef="#br0">12736 9060 0,'0'-22'18,"0"0"-12,45 22 16</inkml:trace>
    </iact:actionData>
  </iact:action>
  <iact:action type="add" startTime="89610">
    <iact:property name="dataType"/>
    <iact:actionData xml:id="d51">
      <inkml:trace xmlns:inkml="http://www.w3.org/2003/InkML" xml:id="stk51" contextRef="#ctx0" brushRef="#br0">13113 9016 0,'22'0'19</inkml:trace>
    </iact:actionData>
  </iact:action>
  <iact:action type="add" startTime="89872">
    <iact:property name="dataType"/>
    <iact:actionData xml:id="d52">
      <inkml:trace xmlns:inkml="http://www.w3.org/2003/InkML" xml:id="stk52" contextRef="#ctx0" brushRef="#br0">13290 9016 0,'44'0'9</inkml:trace>
    </iact:actionData>
  </iact:action>
  <iact:action type="add" startTime="90490">
    <iact:property name="dataType"/>
    <iact:actionData xml:id="d53">
      <inkml:trace xmlns:inkml="http://www.w3.org/2003/InkML" xml:id="stk53" contextRef="#ctx0" brushRef="#br0">15018 10544 0,'0'-44'83,"0"-45"-81,0 45 8,0-155 8,0 132-8,0-199 11,0 178-14,0-377 18,0 310-18,0-200 14,0 200-19,0-22 11,0-111 3,0 155-13,0 22 6,0-132 15,0 176-16,0-44 11,0 89-15,0-22 8,0-23 3,0 45-10,0-66 24,0 43-27,0-43 24,0 66-19,0-23 0,0 1 11,0 22-2,-22 44 207,-1 0-214,-21 67 10,0-45-16,0 23 8,21-1-5,1 23 3,-22-1-2,22 23 0,-45-67 3,67-22-3,0 45 3,-22-67 16,22 22-14</inkml:trace>
    </iact:actionData>
  </iact:action>
  <iact:action type="add" startTime="91674">
    <iact:property name="dataType"/>
    <iact:actionData xml:id="d54">
      <inkml:trace xmlns:inkml="http://www.w3.org/2003/InkML" xml:id="stk54" contextRef="#ctx0" brushRef="#br0">14996 7155 0,'0'-22'47,"44"22"-25,22 0-11,23 0 5,-67 0-10,89 133 20,-89-133-20,22 44 3,-22 0-2,1-21 5,21 21 15</inkml:trace>
    </iact:actionData>
  </iact:action>
  <iact:action type="add" startTime="92418">
    <iact:property name="dataType"/>
    <iact:actionData xml:id="d55">
      <inkml:trace xmlns:inkml="http://www.w3.org/2003/InkML" xml:id="stk55" contextRef="#ctx0" brushRef="#br0">14641 6756 0,'22'0'86,"0"0"-62,45 0-17,-1 0 2,23 0-1,-45 0 0,133 0 15,-110 0-23,-1 0 9,45 0-1,-44 0 1,21 0 14,-44 0-14,-21 0 11</inkml:trace>
    </iact:actionData>
  </iact:action>
  <iact:action type="add" startTime="95994">
    <iact:property name="dataType"/>
    <iact:actionData xml:id="d56">
      <inkml:trace xmlns:inkml="http://www.w3.org/2003/InkML" xml:id="stk56" contextRef="#ctx0" brushRef="#br0">21729 10278 0,'22'0'9,"178"67"13,-134-45-13,0 0 15,-21-22 26,-23 22-47,0-22 102,-22-22-89,0-22-9,0-45 2,0 1 4,0 21-10,0-44 5,0-309 15,0 154-22,0 0 7,0 22 2,0-553 18,0 575-27,0 23 8,0 0 0,0-134 19,0 311-26,0-44 7,0-1 0,0 1 18,0 44-15,0 0-3,0-1 17,0 1-13,0 0 3,0 0-6,0-45 10,0 23-9,0-111 12,0 111-15,0-45 1,0-44 24,0 89-27,0 22 23,-66 22 95,-23 177-98,23-66-21,66-23 3,-23-21 2,23 88 14,0-133-19</inkml:trace>
    </iact:actionData>
  </iact:action>
  <iact:action type="add" startTime="97153">
    <iact:property name="dataType"/>
    <iact:actionData xml:id="d57">
      <inkml:trace xmlns:inkml="http://www.w3.org/2003/InkML" xml:id="stk57" contextRef="#ctx0" brushRef="#br0">22083 6025 0,'45'-22'80,"-23"22"-73,22 22 10,0-22 10,-21 23-24,-1-1 15,66 66 8,-65-66-21,-1 1 3,0-23 0</inkml:trace>
    </iact:actionData>
  </iact:action>
  <iact:action type="add" startTime="98146">
    <iact:property name="dataType"/>
    <iact:actionData xml:id="d58">
      <inkml:trace xmlns:inkml="http://www.w3.org/2003/InkML" xml:id="stk58" contextRef="#ctx0" brushRef="#br0">21197 6801 0,'-44'0'110,"22"0"-97,-67 0 2,23 0-11,-45 0 5,23 0 10,21 0-16,-110 0 23,111 0-19</inkml:trace>
    </iact:actionData>
  </iact:action>
  <iact:action type="add" startTime="98993">
    <iact:property name="dataType"/>
    <iact:actionData xml:id="d59">
      <inkml:trace xmlns:inkml="http://www.w3.org/2003/InkML" xml:id="stk59" contextRef="#ctx0" brushRef="#br0">20378 6956 0,'66'0'73,"23"0"-67,-23 22 2,23-22 5,66 0-10,-22 0 5,22 0 0,-44 0 0,22 0 0,-45 0 0,1 0 0,-67 0 7,0 0-14</inkml:trace>
    </iact:actionData>
  </iact:action>
  <iact:action type="add" startTime="100370">
    <iact:property name="dataType"/>
    <iact:actionData xml:id="d60">
      <inkml:trace xmlns:inkml="http://www.w3.org/2003/InkML" xml:id="stk60" contextRef="#ctx0" brushRef="#br0">14641 4741 0,'-22'-45'78,"22"23"-69,0-22 10,0-67-3,0 45-12,0 43 6,66-132 12,-21 89-21,-23 44 6,22-89 1,-22 111 0,-22-66 4,45 21 10,-23 45 4,0 0 35,89 0-39,-67 0-21,45 0 12,110 22 4,-155 1-16,1-1 8,65 22-1,1 0 4,-22 1 3,-45-23-10,22 22 4,1-44 13,-23 0-21,0 44 8,1-44 8,-23 0 1,22 0-5,0 0-6,1 0 1,21-22 1,45-44-3,-89 44 3,89-67-1,-45 67 0,45-67 0,-44 23 4,43-23 7,-88 67-17,45-44 6,-45 21-1,67-21 4,-1-45 9,1 67-19,-45 22 8,45-45 16,-67 67 5,22 0 34,89 0-37,-44 22-22,154 156 21,-198-134-20,287 111 23,-199-89-27,-23 1 7,23-23 0,222 67 17,-244-89-21,132-22 19,-110 0-24,-22 0 13,110 0 6,-110-44-18,-22 22 7,176-89 17,-198 67-18,88-1 14,-89 1-20,-43 44 13,43-22 3,-66 88 114,0 23-124,0-45 2,66 244 19,-66-244-26,0 23 7,23 21 0,43 112 18,-44-156-24</inkml:trace>
    </iact:actionData>
  </iact:action>
  <iact:action type="add" startTime="103380">
    <iact:property name="dataType"/>
    <iact:actionData xml:id="d61">
      <inkml:trace xmlns:inkml="http://www.w3.org/2003/InkML" xml:id="stk61" contextRef="#ctx0" brushRef="#br0">7465 9215 0,'22'-22'49,"0"22"-35,0-22-9,22 22 5,67 0 10,-44-22-19,43 22 8,23 0 0,155 0 19,-111 0-26,1 0 7,-1 0-1,-44 0 0</inkml:trace>
    </iact:actionData>
  </iact:action>
  <iact:action type="add" startTime="104972">
    <iact:property name="dataType"/>
    <iact:actionData xml:id="d62">
      <inkml:trace xmlns:inkml="http://www.w3.org/2003/InkML" xml:id="stk62" contextRef="#ctx0" brushRef="#br0">4076 12449 0,'0'0'2,"22"0"9,111 0 7,22 0-13,44 0 7,311 0 1,-222-22-6,66-22 21,-332 22-25</inkml:trace>
    </iact:actionData>
  </iact:action>
  <iact:action type="add" startTime="105337">
    <iact:property name="dataType"/>
    <iact:actionData xml:id="d63">
      <inkml:trace xmlns:inkml="http://www.w3.org/2003/InkML" xml:id="stk63" contextRef="#ctx0" brushRef="#br0">8683 12272 0,'133'-22'60,"-111"-22"-58,22 44 15,45 0-8,-45 0-2,89 0 6,864 0 15,-820 0-21,-155 0 17</inkml:trace>
    </iact:actionData>
  </iact:action>
  <iact:action type="add" startTime="105774">
    <iact:property name="dataType"/>
    <iact:actionData xml:id="d64">
      <inkml:trace xmlns:inkml="http://www.w3.org/2003/InkML" xml:id="stk64" contextRef="#ctx0" brushRef="#br0">14685 11718 0,'23'-44'27,"-1"44"3,44 0-13,-44 0-9,67 0-1,0 0 2,-23 0-1,23 0 6,44 0-13,88 0 8,-22 0-2,-21 0 4,-23 0 6</inkml:trace>
    </iact:actionData>
  </iact:action>
  <iact:action type="add" startTime="106321">
    <iact:property name="dataType"/>
    <iact:actionData xml:id="d65">
      <inkml:trace xmlns:inkml="http://www.w3.org/2003/InkML" xml:id="stk65" contextRef="#ctx0" brushRef="#br0">21751 11519 0,'22'0'120,"23"0"-113,43 0 1,-21 0 0,21 0 3,1-22 2,-67 22-5,0 0 73,0 0-61,0 0 8,23 0-10,21 0 0,-44 0-16,67 0 15,-23 0-8,-21 0-2,-1 0 19</inkml:trace>
    </iact:actionData>
  </iact:action>
  <iact:action type="add" startTime="107425">
    <iact:property name="dataType"/>
    <iact:actionData xml:id="d66">
      <inkml:trace xmlns:inkml="http://www.w3.org/2003/InkML" xml:id="stk66" contextRef="#ctx0" brushRef="#br0">24542 6468 0,'66'-44'127,"23"22"-118,110 22 7,23 0-9,66-67 5,841-43 16,-907 88-20,-23-1 4,-44-21 14,-132 44-25,-1 0 8,44 0 11,-44 0 16</inkml:trace>
    </iact:actionData>
  </iact:action>
</iact:actions>
</file>

<file path=ppt/ink/inkAction2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11-08T10:54:02.2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666">
    <iact:property name="dataType"/>
    <iact:actionData xml:id="d0">
      <inkml:trace xmlns:inkml="http://www.w3.org/2003/InkML" xml:id="stk0" contextRef="#ctx0" brushRef="#br0">6579 5317 0,'88'0'117,"23"0"-109,44 0 8,-44 0-10,66 0 3,67 0-1,-1 0 0,-43 0 0,43 0 1,-21 0 3,21 0-10,-43 0 7,21 0-1,-43 0 0,-1 0 0,-44 0 5,0 0-11,-45 0 7,1 0-1,-67 0 18,0 0-20,0 0 10,0 0-8,0 0 9,1 0-10,-1 0 22,22 0-4,-22 0-2</inkml:trace>
    </iact:actionData>
  </iact:action>
  <iact:action type="add" startTime="14895">
    <iact:property name="dataType"/>
    <iact:actionData xml:id="d1">
      <inkml:trace xmlns:inkml="http://www.w3.org/2003/InkML" xml:id="stk1" contextRef="#ctx0" brushRef="#br0">6845 11563 0,'22'0'115,"44"0"-95,-22 0-11,67 0 17,-67 0-20,45 0 14,-67 0-17,23 0 9,21 0 5,-44 0-14,22 0 7,23 0 13,-45 0-17,0 0 12,0 0 99,0 0-107,1 0 79,-1 0-67</inkml:trace>
    </iact:actionData>
  </iact:action>
  <iact:action type="add" startTime="19040">
    <iact:property name="dataType"/>
    <iact:actionData xml:id="d2">
      <inkml:trace xmlns:inkml="http://www.w3.org/2003/InkML" xml:id="stk2" contextRef="#ctx0" brushRef="#br0">8218 11674 0,'44'0'115,"23"0"-113,-45 0 8,199 0 7,-132 0-11,154 0 20,-154 0-20,133 0 23,-112 0-27,-21 0 8,-23 0-3,45 0 1,-44 0 0,-1 0-1,0 0 2,-43 0-1,43 0 2,67 0 16,-111 0-22,45 0 19,-45 0-22,44 0 12,-22 0 4,-21 0-5,21 0 11</inkml:trace>
    </iact:actionData>
  </iact:action>
  <iact:action type="add" startTime="22288">
    <iact:property name="dataType"/>
    <iact:actionData xml:id="d3">
      <inkml:trace xmlns:inkml="http://www.w3.org/2003/InkML" xml:id="stk3" contextRef="#ctx0" brushRef="#br0">4740 12250 0,'89'0'111,"22"0"-100,22 0-6,-89 0 2,44 0 5,355 22 10,-288-22-15,178 0 23,-245 0-29,-21 0 7,44 0 11,-45 0-14,-44 0 3,22 0 9,-21 0-1,-1 0-1,44 44 2,23-44-10,-23 0 1,1 0-1,21 0 2,1 0-1,-23 0 2,-21 0 2,21 0-4,-22 0-7,-21 0 9,21 0 2,0 0-8,0 22 3,-21-22 5,109 0 11,-109 0-17,110 0 23,-67 0-18,-22 0-3,178 0 20,-134 0-26,1 0 8,44 0-2,22 0 14,-67 0-22,1 0 10,110 0 13,-132 0-16,21 0 2,23 0 1,89 0 10,-156 0-18,44 0 6,90 0 13,-68 0-19,-21 0 6,0 0 6,176 0 10,-110 0-21,-44 0 9,-22 0-4,221 0 15,-222 0-17,200 0 23,-221 23-28,-1-1 8,1 0 0,243-22 21,-222 0-29,23 0 7,-22 0 1,154 0 19,-176 0-26,-1 0 7,-21 0 0,110 0 21,-67 0-30,-21 0 9,21 0 0,134 0 17,-156 0-22,-21 0 5,21 0-1,-22 0 0,1 0-1,21 0 3,156 0 18,-134 0-23,289 0 21,-289 0-22,267 0 22,-222 0-12,0 0-5,243 0 19,-265 0-26,44 0 7,-22 0 0,243 0 17,-265 0-21,22 0 3,-22 0 2,221 0 13,-243 0-16,-23 0 1,23 0 1,154 0 14,-176 0-15,-1 0 0,23 0-1,-23 0 2,156 0 18,-156 0-21,133 0 24,-132 0-29,-1 0 7,23 0 10,-67 0 0,0 0 82,0-22-92,-22 0 8,23-45-3,-23 1 6,0-1-19,44 45 7,-44-44 2,0 21 3,0 1 6,0-22-16,0 43 6,0 1 1,0-22-2,-22-22 16,22 43-14,0-21 4,-45 0 12,23 22-15,22-1 39,-44-21-28,22 22-19,-23 0 22,23 22-14,22-22 2,-44 22-2,22-22-2,0 22 10,0 0-12,-23 0 2,-21 0 0,-23-45 8,23 45-8,-1 0 0,45 0 0,-22 0 0,-45-22 0,45 22 0,-22 0-1,-1 0 2,23 0-1,-156 0 22,156 0-29,0 0 9,-155 0 6,132 0-9,-22 0 4,-132 0 2,110 0-5,23 0 0,21 0 0,-21 0 3,-577 0 18,466 0-21,-23 0 1,45 0 4,-22 0-11,44 0 6,44 0 0,-22 0 0,44 0 0,67 0 5,-22 0-11,22 0 7,-22 0-1,-23 0 16,45 0-16,0 0 0,-23 0 0,1 0 1,-22 0-2,-67 0 18,66 0-18,23 0 13,0 0-1,-23 0-17,1 0 5,-89 0 20,88 0-22,-21 0 17,21 0-16,45 0-3,-44 0 7,-1 0 2,23 0-10,-45 0 19,-43 0 4,65 0-23,45 0 7,-22 0 0,-67 0 18,67 0-15,21 0-1,-109 0 13,65 0-19,45 0 3,-89 0 10,67 0-12,22 0 2,-23 0 0,23 0 7,-22 0-5,22 0 7,-22 0 2,-23 22-7,23-22 5,-1 0-10,1 0 7,0 0-4,-23 0 6,23 0-8,22 0 2,-67 0 3,45 0-5,22 0 0,0 0 0,-23 0 2,1 0 2,0 0-10,-23 0 14,23 22-1,22-22-6,0 0 7,0 0-8,0 0 0,-23 0 13,23 0-19,-44 0 7,44 23 12,-89-1 5,89-22-25,-45 0 18,-21 0 7,21 0-24,45 0 7,-22 0 4,-134 22 11,112 0-21,-23 0 5,67-22 5,-111 0 11,111 0-13,0 0 10,-22 0-8,-1 0 23,23 0-35,-22 0 17,-22 0 9,21 0-24,1 0 15,0 0 4,22 0-20,-23 0 14,23 0-2,0 0-10,-45 0 1,-43 0 19,65 0-16,-21 0 4,-67 0 15,89 0-26,22 0 7,-23 0 1,-21 0 4,-1 0-12,23 0 8,0 0-1,-45 0 0,67 0 1,-22 0 4,-23 0-11,1 0 6,22 0 0,-23 0 0,1 0 8,44 0-8,-156 0 23,112 0-30,-23 0 7,23 0 0,44 0 0,-67 0 0,23 0 4,21 0 2,-21 0-8,44 0 10,0 0-5,-45 0 3,23 0 2,0 0-9,-1 0 6,23 0 0,-22 0-7,0 0 3,-1 0 12,1 0-20,0 0 9,-45 0 7,23 0-11,-1 0 7,-21 0 14,43 0-26,1 0 6,-23 0 9,1 0 0,-23 0-8,23 0 0,0 0 2,43 0 3,-43 0-12,44 0 7,-23 0 0,23 0 17,-22 0 39,-45 0-41,67 0-14,-111 0 10,67 0-15,22 0 8,-67 0 3,89 0-10,-23 0 4,1 0 10,0 0-16,22 0 6,-23 0 8,23 0-9,-22 0 2,-22 0 16,-1 0-23,45 0 5,0 0 1,0 0 3,-23 22-9,1 0 13,22-22-8,-22 0-1,21 0 19,1 45 116,0-45-133,0 22 2,22 22 15,-22-44-24,0 22 7,22 23 7,0-23 0,0 0 64,0 0-72,0 0 1,0 23 10,0-23-6,22 0 3,0 0 3,0 0 1,0 22 12,23-21-8,-23-23 17,-22 22-23,44 0 3,-22-22-4,22 0 12,-21 22-28,-23 0 8,44 0-1,-22-22 12,22 23 0,-21-1-11,21-22 11</inkml:trace>
    </iact:actionData>
  </iact:action>
  <iact:action type="add" startTime="35754">
    <iact:property name="dataType"/>
    <iact:actionData xml:id="d4">
      <inkml:trace xmlns:inkml="http://www.w3.org/2003/InkML" xml:id="stk4" contextRef="#ctx0" brushRef="#br0">5316 13180 0,'22'0'192,"23"0"-188,21 0 5,23 0-2,44 0 1,-67 0-1,0 0 3,112 0 17,-68 0-19,1 0 15,-89 0-9,0 0 74,23 0-62,-23 0-22,22-44 5,-22 44 7,1 0-4,-1 0 7,22 0-18,-22 0 8,22 0 17,23 0-21,-45 0 3,0 0 2,45 0 10,-23 0-9,0 0 10,1 0-17,-23 0 2,22 0 16,22 0-20,-43 0 27,21 0-1,22 0-4,-21 0-7,21 0 13,-22 0-30,1 0 17,43 0 13,-66 0-30,1 0 18,-1 0 9,0 0-15,22 0 23,-22 0-30,23 0 16,-23 0-10,22 0 40,-22 0-30,23 0 11,-23 0-24,22 0 9,-22 0 14,22 0 33,-21 0-52,43 0 6,-22 0-7,-22 0 13,1 0-17</inkml:trace>
    </iact:actionData>
  </iact:action>
  <iact:action type="add" startTime="40810">
    <iact:property name="dataType"/>
    <iact:actionData xml:id="d5">
      <inkml:trace xmlns:inkml="http://www.w3.org/2003/InkML" xml:id="stk5" contextRef="#ctx0" brushRef="#br0">4718 13955 0,'44'0'116,"1"0"-107,221 0 13,-89 0-21,89 0 7,-1 0 0,1 0 0,22 0 0,-22 0-1,22 0 3,199 0 13,-354 0-22,0 0 11,-111 0 42,22 0-48,-21 0 77,43 0-66,-22 0-5,45 0 11,-45 0-15,0-22 0,1 22 1,110 0 14,-111 0-23,23 0 8,21 0 0,-44 0 0,45 0 4,66 0 10,-88 0-16,220 0 24,-154 0-29,-22 0 8,-22 0 0,221 0 21,-222 0-30,1 0 9,22 0 0,265 0 18,-243 0-24,0 0 7,-44 0 5,21 0-15,1 0 12,22 0 6,-66 0-16,-1 0 8,111 0 14,-110 0-19,21 0 4,1 0 0,177 0 13,-89 0-21,0 0 7,0 0 0,0 0 0,-22 0 5,200 0 7,-244 0-12,265 0 20,-265 0-26,66 0 7,0 0 1,333 0 15,-400 0-19,178 0 15,-199 0-7,110 0 3,-66 0-15,-22 0 8,288 0 16,-311 0-21,89 0 15,-88 0-17,-22 0 8,21-22-5,23 0 3,44 22 8,-89 0-11,89 0 19,-88 0-18,-1 0 1,-66-22 0,45 22-1,-1 0 3,0 0 12,23 0-21,-23 0 12,45-67 4,-23 67-15,23-44 8,243-67 13,-221 67-15,21-45 12,-43 67-18,-89 0 11,22-22 2,-22 22-1,0-23 9,0 23-22,0 0 6,0 0 1,0 0 1,-22-23 13,0 23-21,0-44 8,-23 66 8,1-22-11,22 0 6,0 22 2,0-23-8,0 23 10,-1-22-9,-43 22 2,-67-22 14,89 22-22,-23 0 13,-21 0-13,-1-22 9,-44 22 12,23-22-22,21 0 14,-44 22 3,67 0-15,-23 0 7,-44 0 15,44 0-16,-21 0 12,88 0-18,-23 0 11,-88 0 1,67 0-9,-1 0 5,-65 0 11,65 0-20,-21 0 9,-90 0 7,112 0-12,-45 0 8,-22 0-1,45 0-4,43 0-1,-21 0 2,-1 0-2,-43 0 2,-45 0 13,88 0-20,-21 0 6,-23 0 0,67 0 1,-89 0 11,44 0-18,23 0 11,-23 0 4,0 0-14,67 0 6,-155 0 14,111 0-14,-23 0 9,45 0-13,22 0 7,-23 0 16,23 0-8,-44 0-8,-1 0-4,1 0 0,-45 0 0,0 0 3,-132 0 16,132 0-26,-44 0 8,0 0-2,44 0 2,0 0-1,-442 0 24,442 0-23,-155 0 9,133 0-13,0 0 7,-155 0 2,155 0-8,1 0 3,-156 0 11,155 0-18,22 0 7,-44 0 0,-89 0 17,178 0-21,44 0 19,-23 0-16,1 0 3,-22 0 15,43 0-24,1 0 7,-22 0-1,-22 0 19,43 0-14,1 0-6,-22 0 10,0 0-9,21 0 0,-109 0 17,109 22-18,1-22 2,0 0-2,0 0 7,-67 22 12,67-22-18,0 0 4,-67 0 16,23 44-20,22-44 15,-1 0-22,1 0 7,22 0 0,-22 0 0,22 0 1,-23 0 4,23 0-11,0 0 6,-22 0-1,22 0 1,-45 0 2,23 0 5,-1 0-7,1 0 0,-22 0 10,44 0-12,-45 22 14,23-22-16,-45 0 8,1 0 4,43 0-13,-21 0 7,-1 0 12,1 0-21,44 0 8,-89 0 7,45 0-9,43 0 4,-65 0 2,66 0-5,-23 0 0,-21 0 0,44 0 4,-67 0 16,45 0-20,22 0 7,-23 0-7,23 0 9,-66 0 1,66 0-13,-1 0 3,-21 0 9,22 0 1,0 0-4,0 0-6,0 0 0,-1 0 4,-21 0 4,22 0-12,-22 0 6,-45 0 11,23 0-11,-23 0 7,23 0-11,43 23 6,-65-23 1,43 0-6,1 0 2,0 0-2,0 0 8,21 0-6,1 0-1,-22 0 0,22 0 0,-111 0 16,22 0-16,45 0 0,-1 0 0,45 0 3,-177 0 16,155 0-26,-1 0 7,1 0 2,-45 0 17,45 0-23,0 0 21,22 0-2,-23 22 2,23 0-18,0-22 1,0 22 0,-22 0 4,-112 67 15,134-67-27,0-22 9,0 22 3,0 22 14,0-21-25,22-1 7,-22 22 6,-1 22 7,23-43-15,0-1 2,0 0 5,0 22 7,0-22-5,0 1-3,23-1 9,-1 0-6,22 22 36,0-22-24,-22-22-25,1 0 18,-1 22 28,89 23-25,-89-45 2,88 22-2,-87 22-18,43-44 3,-44 0-1,22 0 11,-21 0 10,21 22-16</inkml:trace>
    </iact:actionData>
  </iact:action>
  <iact:action type="add" startTime="49528">
    <iact:property name="dataType"/>
    <iact:actionData xml:id="d6">
      <inkml:trace xmlns:inkml="http://www.w3.org/2003/InkML" xml:id="stk6" contextRef="#ctx0" brushRef="#br0">15306 13955 0,'22'0'77,"22"0"-60,23 0-9,21 0 0,-44 0 0,111 0 9,-66 0-10,199 0 17,-155 0-20,-22 0-1,-1 0 7,1 0 3,-44 0-10,-1 0 4,-44 0 14,0 0-10,1 0-2,43 0 21,-44 0-29,22 0 7,-21 0 1,21 0 20,-22 0-28,0 0 45,0 0-44,0 0 16,1 0 9,-1 0 73,0 0-73</inkml:trace>
    </iact:actionData>
  </iact:action>
  <iact:action type="add" startTime="53615">
    <iact:property name="dataType"/>
    <iact:actionData xml:id="d7">
      <inkml:trace xmlns:inkml="http://www.w3.org/2003/InkML" xml:id="stk7" contextRef="#ctx0" brushRef="#br0">8240 14709 0,'22'0'110,"45"0"-101,-1 0 0,178 0 14,-200 0-13,133 0 13,-110 0-12,21 0 8,-21 0-18,-23 0 8,-22 0 17,0 0-21,0 0 17,1 0-7,21 0 1,22 0-13,-44 0 6,89 0 8,-44 0-12,-1 0 4,-44 0-1,23 0 0,-23 0 0,44 0-1,-44 0 4,111 0 12,-111 0-12,67 0 9,-45 0-19,1 0 7,21 0 21,-44 0-28,0 0 8,23 0 0,21 0 14,-22 0-14,-22 0 11,45 0-17,-45 0 9,67 0 4,-45 0-12,-22 0 5,89 0 14,-67 0-22,23 0 7,-1 0 9,0 0-11,-21 0 6,43 0 2,-43 0-8,-1 0 10,0 0-9,1 0 1,-23 0 1,22 0 5,-22 0-13,22 0 12,1 0 5,-1 0-16,-22 0 7,67 0 13,-45 0-21,-22 0 8,23 0 10,-23 0-15,22 0 8,22 0 4,-43 0-13,-1 0 7,22 0 11,23 0-20,-45-23 16,22 23-7,-22 0 9,22 0-17,1 0 9,21 0 4,-44 0 4,0 0-6,1 0 3,21 0-9,-22 0 9,0 0 1,23 0 8,-1 0-18,-22 0 14,22 0-20,-22 0 17</inkml:trace>
    </iact:actionData>
  </iact:action>
  <iact:action type="add" startTime="60370">
    <iact:property name="dataType"/>
    <iact:actionData xml:id="d8">
      <inkml:trace xmlns:inkml="http://www.w3.org/2003/InkML" xml:id="stk8" contextRef="#ctx0" brushRef="#br0">9813 14509 0,'44'0'173,"22"0"-166,-21 0 6,243 0 6,-156 0-11,-21 0 0,0 0-1,22 0 2,-45 0 0,67 0 11,-132 0-18,43 0 7,-44 0-1,23 0 17,21 0-3,-44 0-13,22 0 0,45 0 21,-67 0-21,22 0 0,23 0 18,-45 0-24,45 0 15,21 0 7,-66 0-19,0 0 17,1 0-21,-1 0 13,0 0-6,22 0 14,23 0-7,-23 0-8,0 0 0,1 0 0,-1 0 0,-22 0-1,0 0 2,0 0-1,0 0 2</inkml:trace>
    </iact:actionData>
  </iact:action>
  <iact:action type="add" startTime="62016">
    <iact:property name="dataType"/>
    <iact:actionData xml:id="d9">
      <inkml:trace xmlns:inkml="http://www.w3.org/2003/InkML" xml:id="stk9" contextRef="#ctx0" brushRef="#br0">5183 14775 0,'22'0'137,"134"0"-122,-68 0-10,-44 0 5,23 0-3,44 0 5,243 0 15,-221 0-26,-45 0 7,90 0 14,-90 0-20,1 0 6,88 44 18,-133-44-21,-21 0 4,-1 0 1,44 0 10,-22 0-19,-21 0 9,87 0 8,-43 0-13,-23 0 7,111 0 2,-133 0-8,67 0 4,44 0 9,-111 0-17,22 0 8,1 0-3,21 0 19,-44 0-21,0 0 4,0 0 6</inkml:trace>
    </iact:actionData>
  </iact:action>
  <iact:action type="add" startTime="66551">
    <iact:property name="dataType"/>
    <iact:actionData xml:id="d10">
      <inkml:trace xmlns:inkml="http://www.w3.org/2003/InkML" xml:id="stk10" contextRef="#ctx0" brushRef="#br0">6579 15395 0,'22'0'113,"0"0"-107,22 22 3,67 89 3,-67-66-8,1-1 3,43 22 14,-66 1-18,23-67 18,-45 22 2,22 0 9,-22-44 37,66-22-41,-66-23-26,22 45 17,23-44 7,-23 43-22,-22 1 32,44 0-19,-22 22 35,111 22-20,-111-22-25,45 67 3,110 43 19,-110-87-29,-23 43 10,89 23 7,-111-89-3,22 0 4,23 0 9,43-45-7,-87 23-14,43-22 3,0-23 4,67-21 6,-88 44-18,-1-1 6,-22 23 1,44 22-1,-43-22 2,-1 0 7,22 22 51,89 88-44,-89-43-16,1-1-1,-1-22 15,0 22-7,-22-44 60,67-22-54,88-66-11,45-112 17,-134 178-21,-21-44 16,-45 44-18,22 22 58,23 44-46,-1 0-11,89 89 29,-88-89-26,-23-21 10,0-1-6,-44 0 11,44-22 13,1 0-24,21-22-2,89-45 14,-110 67-7,-23 0-6,44 0 15,-22 0-12,-21 0-5,21 0 13,-22 0-4,22 0-15,-22 0 19,1 22 5,21-22 135,-22 0-128,22 0-4,-22-22-10</inkml:trace>
    </iact:actionData>
  </iact:action>
  <iact:action type="add" startTime="68912">
    <iact:property name="dataType"/>
    <iact:actionData xml:id="d11">
      <inkml:trace xmlns:inkml="http://www.w3.org/2003/InkML" xml:id="stk11" contextRef="#ctx0" brushRef="#br0">9126 15661 0,'22'0'119,"67"0"-107,132 0 12,-154 0-21,43 0 5,23 0 4,111 0 11,-178 0-17,1 0 23,-45 0-28,0 0 8,0 0 0,155-22 20,-154 22-28,43 0 8,-22 0 1,23 0 16,-45 0 43,22 0-45,1 0-7,65 0 13,-43 0-22,-23 0 1,155 0 19,-154 0-26</inkml:trace>
    </iact:actionData>
  </iact:action>
  <iact:action type="add" startTime="72471">
    <iact:property name="dataType"/>
    <iact:actionData xml:id="d12">
      <inkml:trace xmlns:inkml="http://www.w3.org/2003/InkML" xml:id="stk12" contextRef="#ctx0" brushRef="#br0">12094 15462 0,'44'0'136,"178"0"-109,-178 0-24,155 0 20,-66 0-20,0 0 4,155 0 15,-177 0-21,0 0 8,22 0 3,221 0 13,-265 0-23,-23 0 7,23 0 3,132 0 11,-132 0-18,-1 0 3,23 0 5,155 0 9,-200 0-17,1 0 3,-23 0 4,89 0 8,-89 0-11,89 0 18,-66 0-24,-23 0 6,44-22 8,-43 22-11,-23 0 3,22 0-1,23 0 0,-45 0 0,44 0 4,222 0 15,-177 0-26,-22 0 7,21 0 4,156 0 13,-222 0-23,1 0 7,21 0 3,111 0 11,-110 0-17,243 0 25,-222 0-23,-21 0 1,154 0 21,-154 0-30,-1 0 9,23 0 0,155 0 15,-178 0-17,0 0 1,23 0 1,133 0 20,-156 0-28,23 0 8,-23 0-1,23 0 1,-1 0 6,-43 0-7,21 0 1,45 0 6,-23 22-10,1-22-3,22 0 8,22 0 3,-45 0-11,-21 0 6,-1 0 4,222 0 13,-155 0-23,0 0 7,0 22 4,132-22 11,-198 0-22,22 0 6,-23 0 5,111 0 11,-133 0-20,45 0 4,-45 0 5,156 0 7,-112 0-13,156 0 21,-178 0-25,-21 0 6,21 0-1,-22 0 0,156 0 22,-178 0-28,67 0 5,-1 0 14,1 0-4,-45 0-14,0 0 18,1 0 2,-1 0-20,0 0 18,23 0 2,-23 0-18</inkml:trace>
    </iact:actionData>
  </iact:action>
  <iact:action type="add" startTime="75311">
    <iact:property name="dataType"/>
    <iact:actionData xml:id="d13">
      <inkml:trace xmlns:inkml="http://www.w3.org/2003/InkML" xml:id="stk13" contextRef="#ctx0" brushRef="#br0">3500 10744 0,'-44'0'6,"-1"0"16,-43 0 2,66 0-20,-45 22 7,45-22-4,-89 88 18,89-66-22,0 23 6,22 21 3,0 134 11,0-156-17,22 111 22,0-133-26,0 0 7,23 23 1,-23-23 16,-22 0-22,22 0 4,-22 0 8,22 45 1,0-1-10,-22-44 1,0 23 1,0 65 16,0-65-19,-44 43 14,-22-88-16,-23 44 3,-66 1 2,-67 21-1,45-21 1,-288 87 21,354-87-29,45-23 7,44-22 98,177 66-81,-22-43-20,44-1 16,-111 0-18,-21 22 13,-1-44 12,-44 22-9,22 23-2,0-23-10,0 22 15,-22 0-20,0 23 8,0-45-2,67 177 16,-45-88-15,-22-22 13,0-23-21,0-22 10,0 23 8,0-1-18,0-21 9,0 176 14,-22-177-17,0 67 13,22-44-17,-67 21 10,1 89 2,44-132-11,-1 43 6,-21 156 13,44-133-16,-22-89 1,22 22 0,0 23 0,0-1-1,0-22 3,0-21-3,0 21 1,0 22 0,0-21 0,0 43-1,22-21 3,22 21 14,1-21-13,21 21 9,-66-43-10,89 43 16,-67-66-22,0-22 4,89 67 8,-67-45-3,45-22 5,22 44-18,-89-22 10,133-22 13,-45 23-22,-21-1 7,88 0 10,-132-22-13,-1 0 8,44 0 0,-43 0-7</inkml:trace>
    </iact:actionData>
  </iact:action>
  <iact:action type="add" startTime="86057">
    <iact:property name="dataType"/>
    <iact:actionData xml:id="d14">
      <inkml:trace xmlns:inkml="http://www.w3.org/2003/InkML" xml:id="stk14" contextRef="#ctx0" brushRef="#br0">3721 17455 0,'0'-22'174,"89"22"-146,-23 0-26,-43 0 7,43 0 0,111 0 16,-110 0-19,-1 0 2,-44 0 0,0 0 0,1 0-1,-1 0 58,0 0-40,0 0 3,0 0 150</inkml:trace>
    </iact:actionData>
  </iact:action>
  <iact:action type="add" startTime="86928">
    <iact:property name="dataType"/>
    <iact:actionData xml:id="d15">
      <inkml:trace xmlns:inkml="http://www.w3.org/2003/InkML" xml:id="stk15" contextRef="#ctx0" brushRef="#br0">4231 16946 0,'22'22'81,"44"44"-76,-43-66 4,65 67 4,-21-23-8,-23-22 0,45 45 4,-45-45 3,-22 22-9,0-44 5,22 45 13,-44-23-7,23-22-9,-1 44 22,0-44 51,-22 22 30,-111 67-91,23-23-15,-45 23 6,22-23 4,-155 89 13,244-132-22,-22-1 5</inkml:trace>
    </iact:actionData>
  </iact:action>
  <iact:action type="add" startTime="90897">
    <iact:property name="dataType"/>
    <iact:actionData xml:id="d16">
      <inkml:trace xmlns:inkml="http://www.w3.org/2003/InkML" xml:id="stk16" contextRef="#ctx0" brushRef="#br0">8151 17743 0,'23'0'125,"87"-22"-118,-43 22 3,420-66 15,-243 44-14,420-1 10,-531 1-14,111 22 16,-200 0-14,-22 0 14,22 0 25,-21 0-16,21 0 64,-22 0-66,22 0-29,-22 0 8,23 0 1,176 67 16,-176-67-23,43 0 6,-66 0 0,67 0 17</inkml:trace>
    </iact:actionData>
  </iact:action>
  <iact:action type="add" startTime="93735">
    <iact:property name="dataType"/>
    <iact:actionData xml:id="d17">
      <inkml:trace xmlns:inkml="http://www.w3.org/2003/InkML" xml:id="stk17" contextRef="#ctx0" brushRef="#br0">12028 17743 0,'110'0'95,"23"0"-85,354 0 15,-221 0-21,66 0 5,-21 0 0,331 0 13,-332 0-21,-44 0 7,133 0 12,-244 0-16,-45 0 8,90 0 3,-134 0-1,1 0 7,-45 0 6,0 0-7,22 0-7,23 0 1,-23 0-1,22 0 5,-44 0-17,45 0 8,177 0 16,-200 0-19,89 0 15,-111 0-5,22 0 60,45 0-55,-67 0-20,0 0 8,45 0-1,-23 0 1,-22 0 85,0 0-80,0 0 2,0 0-14</inkml:trace>
    </iact:actionData>
  </iact:action>
</iact:actions>
</file>

<file path=ppt/ink/inkAction2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11-08T10:54:02.2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225">
    <iact:property name="dataType"/>
    <iact:actionData xml:id="d0">
      <inkml:trace xmlns:inkml="http://www.w3.org/2003/InkML" xml:id="stk0" contextRef="#ctx0" brushRef="#br0">3057 7509 0,'0'-22'114,"44"22"-104,67 0-3,-22 0 5,110 0 3,-22 0-10,0 0 5,244 0 8,-221 0-15,265 0 24,-332 0-21,22 0 17,-89 0-22,-44 0 8,89 0 16,-89 0-18,0 0 14,0 0-20,23 0 13,88 0 3,-23 0-16,-21 0 9,199 0 14,-200 0-16,90 0 12,-90-22-17,1 22 9,-1-22 3,-21 22-10,-1 0 11,-43 0-4,65 0 4,-44 0-13,1 0 7,88 0 12,-67 0-21,-44 0 7,23-22-1,-1 22 2,22 0-1,45 0-1,0 0 2,-67 0 0,45 0-1,221 0 22,-244-22-29</inkml:trace>
    </iact:actionData>
  </iact:action>
  <iact:action type="add" startTime="16776">
    <iact:property name="dataType"/>
    <iact:actionData xml:id="d1">
      <inkml:trace xmlns:inkml="http://www.w3.org/2003/InkML" xml:id="stk1" contextRef="#ctx0" brushRef="#br0">11274 7399 0,'45'0'137,"243"0"-117,-155 0-12,664 0 19,-531 0-24,22 0 6,22 0 0,310 0 18,-509 0-24,-156 0 295,-110 0-268,45 0-29,43 0 7,-44 0 1,-110 0 19,154 0-26,45 0 16,0 0 7</inkml:trace>
    </iact:actionData>
  </iact:action>
  <iact:action type="add" startTime="18415">
    <iact:property name="dataType"/>
    <iact:actionData xml:id="d2">
      <inkml:trace xmlns:inkml="http://www.w3.org/2003/InkML" xml:id="stk2" contextRef="#ctx0" brushRef="#br0">14398 7354 0,'22'0'70,"332"0"-46,-132 0-16,265 0 10,-221 0-13,-1 0 7,333 0 2,-332 0-8,111 0 24,-355 0-29</inkml:trace>
    </iact:actionData>
  </iact:action>
</iact:actions>
</file>

<file path=ppt/ink/inkAction2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11-08T10:54:02.2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78">
    <iact:property name="dataType"/>
    <iact:actionData xml:id="d0">
      <inkml:trace xmlns:inkml="http://www.w3.org/2003/InkML" xml:id="stk0" contextRef="#ctx0" brushRef="#br0">6446 6380 0,'0'111'51,"0"-23"-44,0 67 1,0 0 0,0-22-1,0 89 4,-44-45 3,-23 22-12,45-66 4,0 67 7,-67 198 12,89-309-23,-22-23 6,22-44 3,-22-44 51</inkml:trace>
    </iact:actionData>
  </iact:action>
  <iact:action type="add" startTime="1974">
    <iact:property name="dataType"/>
    <iact:actionData xml:id="d1">
      <inkml:trace xmlns:inkml="http://www.w3.org/2003/InkML" xml:id="stk1" contextRef="#ctx0" brushRef="#br0">6291 7797 0,'22'-44'39,"244"0"-10,-200 22-28,45 0 9,44-1-2,288-43 20,-354 66-26,-67-22 7,0 0 0,22-1 17,0 1-22,1 0 5,-45 0 0,88-44 14,-21-1-22,-45 45 7,0-22 0</inkml:trace>
    </iact:actionData>
  </iact:action>
  <iact:action type="add" startTime="2320">
    <iact:property name="dataType"/>
    <iact:actionData xml:id="d2">
      <inkml:trace xmlns:inkml="http://www.w3.org/2003/InkML" xml:id="stk2" contextRef="#ctx0" brushRef="#br0">7952 6513 0,'22'0'21,"-22"199"9,22-155-29,-22 45 8,0 44 0,0 354 18,0-332-25,0 0 17,22-66 7</inkml:trace>
    </iact:actionData>
  </iact:action>
  <iact:action type="add" startTime="2670">
    <iact:property name="dataType"/>
    <iact:actionData xml:id="d3">
      <inkml:trace xmlns:inkml="http://www.w3.org/2003/InkML" xml:id="stk3" contextRef="#ctx0" brushRef="#br0">8572 7665 0,'0'0'1,"288"-45"24,-177 1-21,44-45 19,-89 23-22,-21 22 12,65-178 5,-110 133-17,23 1 8,-23-67 15,0 111-16,0-1 11,-45 1-15,23 44 44,-22 0-36,-67 89 1,45-23-6,-23 0 3,-22 45-4,1 0 7,-112 199 14,178-244-26,-1 45 6,45 44 15,0-66-20,0-67 7,67 111 16,-45-89-11,44-44 2,-21 0-3,88 0 2,-23 0-11,45-44 6,288-67 9</inkml:trace>
    </iact:actionData>
  </iact:action>
  <iact:action type="add" startTime="3316">
    <iact:property name="dataType"/>
    <iact:actionData xml:id="d4">
      <inkml:trace xmlns:inkml="http://www.w3.org/2003/InkML" xml:id="stk4" contextRef="#ctx0" brushRef="#br0">10521 6269 0,'-22'44'16,"-22"45"-3,-45 265 5,23-154-17,44-1 9,-67 244 14,89-310-17,0 22 14,0-111-19,22-44 58,67-155-46</inkml:trace>
    </iact:actionData>
  </iact:action>
  <iact:action type="add" startTime="3625">
    <iact:property name="dataType"/>
    <iact:actionData xml:id="d5">
      <inkml:trace xmlns:inkml="http://www.w3.org/2003/InkML" xml:id="stk5" contextRef="#ctx0" brushRef="#br0">11518 6092 0,'-22'22'3,"-22"22"6,21 45-2,1-23 3,-88 333 14,65-222-16,1 111 11,44-177-16,0-22 9,0-1 4</inkml:trace>
    </iact:actionData>
  </iact:action>
  <iact:action type="add" startTime="3934">
    <iact:property name="dataType"/>
    <iact:actionData xml:id="d6">
      <inkml:trace xmlns:inkml="http://www.w3.org/2003/InkML" xml:id="stk6" contextRef="#ctx0" brushRef="#br0">12382 6623 0,'0'89'39,"0"22"-31,-111 221 17,89-177-18,0 111 12,22-155-15,0-89 8,44 89 3,0-67-10,1-44 11,-1 0-3,45 0 1,-1 0-9,1-89 5,-1-110 10,-65 110-19,-23 45 9,0-200 6,0 111-8,-222-310 15,178 399-15,0 22 1,21 22 46</inkml:trace>
    </iact:actionData>
  </iact:action>
  <iact:action type="add" startTime="4616">
    <iact:property name="dataType"/>
    <iact:actionData xml:id="d7">
      <inkml:trace xmlns:inkml="http://www.w3.org/2003/InkML" xml:id="stk7" contextRef="#ctx0" brushRef="#br0">18229 6380 0,'0'22'12,"-44"89"-3,44-1-2,-22 112 12,22-45-13,0 155 14,22-177-17,22-22 9,-21-66 4,21-67 16,0-67-18,0 23-8,-21-45 3,65 1-2,1-45 6,66-155 13,-67 155-25,-21-22 7,44-133 14,-67 199-20,-22 89 46,-22 45-40,0 43 0,199 533 20,-132-444-24,-23-44 4,0-67 0,-21-66 25,43-88-25,45-156 11,-23 111-16,-43 44 6,43-66-1,-21 0 1,-1 0-1,1 0 2,-23-66 4,-44 132-6,44 45 19</inkml:trace>
    </iact:actionData>
  </iact:action>
  <iact:action type="add" startTime="5317">
    <iact:property name="dataType"/>
    <iact:actionData xml:id="d8">
      <inkml:trace xmlns:inkml="http://www.w3.org/2003/InkML" xml:id="stk8" contextRef="#ctx0" brushRef="#br0">20444 5915 0,'0'22'32,"0"22"-20,-110 155 1,65-66-7,-154 200 24,88-156-29,45 22 9,-1 222 7,67-222-11,22 112 20,1-289-20,-1-22 11,22 0-5,89-178 15,22-110-19,-89 156 1,-21-1 3,-1 22-10,-22-22 7,-22-22-1,0 44 1,-133-177 10,0 177-16,1 23 6,-1-1-1,88 89 0,23 0 13,89 0 46,-23 0-55,200 0 3,-67 0-10,0 0 4,266 0 12,-244 0-20,-22 0 8,-44 0-1,-133-22 2,45 22 21,-1 0-24,0 22 1,1 111 0,-23-44 4,0-1 0,22 1-11,0 22 6,23 177 19,-67-200-20,0 1 15,0-67-18,22-66 70,45-133-55,-1 44-13</inkml:trace>
    </iact:actionData>
  </iact:action>
  <iact:action type="add" startTime="6222">
    <iact:property name="dataType"/>
    <iact:actionData xml:id="d9">
      <inkml:trace xmlns:inkml="http://www.w3.org/2003/InkML" xml:id="stk9" contextRef="#ctx0" brushRef="#br0">22726 4829 0,'-67'89'36,"67"-45"-35,-22 67 8,0 44-1,22 66 8,0-43-9,0-1 4,0 177 10,0-221-20,0 44 12,22 111 4,22-133-15,1-22 7,43 0 16</inkml:trace>
    </iact:actionData>
  </iact:action>
  <iact:action type="add" startTime="6625">
    <iact:property name="dataType"/>
    <iact:actionData xml:id="d10">
      <inkml:trace xmlns:inkml="http://www.w3.org/2003/InkML" xml:id="stk10" contextRef="#ctx0" brushRef="#br0">24033 4674 0,'22'-22'28,"22"288"-3,45-45-18,66 311 12,-67-244-15,134 509 23,-200-553-22,0-45 4,0 178 12,-22-266-20,0-89 8,0 44 0,0-44 38,-44-22-38,-45 0 10,1 0-16,43 0 7,-21-44-3,-23 0 1,23 0 1,22-1-3,-45-43 4,23 21-2,66 45 0,0-44-2,0 43 4,0-43-4,0-23 4,88 23-2,-21-1 4,43-21-9,1-1 9,133-132 5,-133 132-15,-67 45 8,0 0 12</inkml:trace>
    </iact:actionData>
  </iact:action>
  <iact:action type="add" startTime="7474">
    <iact:property name="dataType"/>
    <iact:actionData xml:id="d11">
      <inkml:trace xmlns:inkml="http://www.w3.org/2003/InkML" xml:id="stk11" contextRef="#ctx0" brushRef="#br0">21884 7044 0,'0'-22'11,"0"-22"-4,0 0 2,0-1-2,44-43 5,266-222 15,-177 177-26,-44 44 7,-67 0 1,0 45 3,23 44 0</inkml:trace>
    </iact:actionData>
  </iact:action>
  <iact:action type="add" startTime="8150">
    <iact:property name="dataType"/>
    <iact:actionData xml:id="d12">
      <inkml:trace xmlns:inkml="http://www.w3.org/2003/InkML" xml:id="stk12" contextRef="#ctx0" brushRef="#br0">5449 14111 0,'0'0'0,"0"-45"15,0-21-6,22-200 17,0 89-22,1-23 12,-1-21-15,0-1 6,44-43 1,-21-23 1,-23 22-2,22-22 2,-22 0-3,-22-22 3,0-200 10,0 267-14,0-289 22,0 421-21,0 23 23,-22 110 53,-22 44-70,-1-21-8,1 21 4,-44 0 1,88-43-2,-111 87 10,22-43-10,45-23 2,0 23-2,21-45 1,-21 44 1,44-44 14</inkml:trace>
    </iact:actionData>
  </iact:action>
  <iact:action type="add" startTime="8737">
    <iact:property name="dataType"/>
    <iact:actionData xml:id="d13">
      <inkml:trace xmlns:inkml="http://www.w3.org/2003/InkML" xml:id="stk13" contextRef="#ctx0" brushRef="#br0">5449 9902 0,'0'0'1,"44"0"33,-21 0-22,132 0 17,-111 22-22,0 22 5,89 1 0,-111-23-3,45 0-2,-1 22 1,67 23 4,66 21 14</inkml:trace>
    </iact:actionData>
  </iact:action>
  <iact:action type="add" startTime="9349">
    <iact:property name="dataType"/>
    <iact:actionData xml:id="d14">
      <inkml:trace xmlns:inkml="http://www.w3.org/2003/InkML" xml:id="stk14" contextRef="#ctx0" brushRef="#br0">12847 13446 0,'0'-22'72,"0"-22"-64,0-23 3,0-287 15,0 154-25,0 1 8,0-45 3,133-597 13,-111 553-22,0 0 8,-22-22-5,0 66 1,0-22 1,0 22 1,0 67-2,0 22 1,0 22 11,0 89-14,0 22 37,-22 44 118,-288 332-130,244-265-22,-45 66 11,89-133-13</inkml:trace>
    </iact:actionData>
  </iact:action>
  <iact:action type="add" startTime="10101">
    <iact:property name="dataType"/>
    <iact:actionData xml:id="d15">
      <inkml:trace xmlns:inkml="http://www.w3.org/2003/InkML" xml:id="stk15" contextRef="#ctx0" brushRef="#br0">13113 9127 0,'22'0'52,"44"0"-36,1 44-14,-45-22 15,0 0-9,45 45 8,-1-23-8,-22 44 1,1-88-1,132 178 19,-155-134-23,67 22 4,-89-43 0,22-1 9</inkml:trace>
    </iact:actionData>
  </iact:action>
  <iact:action type="add" startTime="11437">
    <iact:property name="dataType"/>
    <iact:actionData xml:id="d16">
      <inkml:trace xmlns:inkml="http://www.w3.org/2003/InkML" xml:id="stk16" contextRef="#ctx0" brushRef="#br0">5361 9237 0,'0'0'0,"44"0"115,155 0-93,-88 0-16,66 0 2,-22 0 8,22 0-8,1 0 0,-23-22 1,-133 22 16</inkml:trace>
    </iact:actionData>
  </iact:action>
  <iact:action type="add" startTime="12191">
    <iact:property name="dataType"/>
    <iact:actionData xml:id="d17">
      <inkml:trace xmlns:inkml="http://www.w3.org/2003/InkML" xml:id="stk17" contextRef="#ctx0" brushRef="#br0">11208 8728 0,'44'0'67,"111"0"-52,-66 0-12,22 0 5,221 0 16,-177 0-15,222 0 10,-134 0-11,333 0 14,-377-22-15,-176 0 21</inkml:trace>
    </iact:actionData>
  </iact:action>
  <iact:action type="add" startTime="13470">
    <iact:property name="dataType"/>
    <iact:actionData xml:id="d18">
      <inkml:trace xmlns:inkml="http://www.w3.org/2003/InkML" xml:id="stk18" contextRef="#ctx0" brushRef="#br0">12315 5339 0,'0'-45'95,"0"23"-72,-22-22-15,-44-133 19,22 155-22,21-23 4,-43-65-2,22 65 5,-67-88 0,-44 0-3,-310-310 18,265 288-23,23 45 5,-288-134 6,221 111-6,1 67 3,-422-156 14,466 178-25,44 22 8,66 22 1,-132 0 16,132 0-23,1 0 5,-67 66 4,-311 67 12,267-22-21,-22-23 6,21 23-2,-21 22 2,-1-22-1,67-23 0,22 1 0,23 0 0,43-1-1,23-21 2,22-23 1,-45 67 12,67-89-5,0 22-1,-22-44-3,22 22-7,-22 23-2,0-23 17,0 0-19,22 22 7,-23 23 3,-43 110 13,22-133-23,44 0 7,-22-44 4</inkml:trace>
    </iact:actionData>
  </iact:action>
  <iact:action type="add" startTime="14361">
    <iact:property name="dataType"/>
    <iact:actionData xml:id="d19">
      <inkml:trace xmlns:inkml="http://www.w3.org/2003/InkML" xml:id="stk19" contextRef="#ctx0" brushRef="#br0">5471 4187 0,'22'44'48,"45"244"-27,-23-155-14,0 155 20,1-133-24,21-44 7,-44 0-2,0-67 18,1-22 44,176-44-46,-133-22-17,67-23 1,0 1 0,0-1 5,89-66 8,-134 111-14,-88-22 22</inkml:trace>
    </iact:actionData>
  </iact:action>
  <iact:action type="add" startTime="14982">
    <iact:property name="dataType"/>
    <iact:actionData xml:id="d20">
      <inkml:trace xmlns:inkml="http://www.w3.org/2003/InkML" xml:id="stk20" contextRef="#ctx0" brushRef="#br0">7398 5516 0,'67'0'23,"-23"-67"-12,222-88 13,-111 67-19,531-200 25,-420 177-29,-22 22 7,0 23 1,265-45 21,-398 89-30,-23 22 9,-65 0 1,154 0 19,-67 44-29,-43 23 9,22-45 0,198 155 20,-154-88-28,-44-23 9,44 45-3,-22-22 2,-23-1 3,89 67 9,-154-133-15,65 23 22,-44 21-24,-44-22 13,67 23 3,-67-45-18,22 0 7,-22 0 0,22 1 4,-22 21-3</inkml:trace>
    </iact:actionData>
  </iact:action>
  <iact:action type="add" startTime="15751">
    <iact:property name="dataType"/>
    <iact:actionData xml:id="d21">
      <inkml:trace xmlns:inkml="http://www.w3.org/2003/InkML" xml:id="stk21" contextRef="#ctx0" brushRef="#br0">11828 5294 0,'44'23'54,"-21"65"-43,21 111 10,-44-154-14,0-23 1,0 22 5,22 133 6,0-154-2,-22 21 111,-199-88-98,110 21-29,23 1 8,-45-22-1,-44-45 23,133 89-31,0 0 17</inkml:trace>
    </iact:actionData>
  </iact:action>
</iact:actions>
</file>

<file path=ppt/ink/inkAction2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11-08T10:54:02.2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770">
    <iact:property name="dataType"/>
    <iact:actionData xml:id="d0">
      <inkml:trace xmlns:inkml="http://www.w3.org/2003/InkML" xml:id="stk0" contextRef="#ctx0" brushRef="#br0">4585 6601 0,'45'0'6,"-45"-44"19,22 44 3,22 0-12,45 0-12,-23 0 3,-44 0 7,244 0 8,-177 0-17,376 0 24,-266 0-27,67 0 7,0 0 0,686 0 19,-664 0-26,22 0 7,310 0 7,-376 0-4,376 0 9,-443 0-13,333 22 20,-399-22-26,44 0 7,-67 0 0,23 0 15,-89 0-8</inkml:trace>
    </iact:actionData>
  </iact:action>
  <iact:action type="add" startTime="3891">
    <iact:property name="dataType"/>
    <iact:actionData xml:id="d1">
      <inkml:trace xmlns:inkml="http://www.w3.org/2003/InkML" xml:id="stk1" contextRef="#ctx0" brushRef="#br0">4873 7509 0,'22'0'106,"200"0"-83,-45 0-18,510 0 24,-444 0-27,67 0 7,-44 0 1,487 0 16,-575 0-23,-23 0 7,-45 0 5,-88 0-12</inkml:trace>
    </iact:actionData>
  </iact:action>
  <iact:action type="add" startTime="5924">
    <iact:property name="dataType"/>
    <iact:actionData xml:id="d2">
      <inkml:trace xmlns:inkml="http://www.w3.org/2003/InkML" xml:id="stk2" contextRef="#ctx0" brushRef="#br0">5050 10544 0,'45'0'92,"21"0"-82,244 0 9,0 0-16,0 0 10,576 0 2,-332 0-10,44 0 4,488 0 12,-599 0-20,0 0 8,0 0-2,-44 0 2,310 67 12,-465-45-19,-44 0 8,0-22-3,-23 0 20</inkml:trace>
    </iact:actionData>
  </iact:action>
</iact:actions>
</file>

<file path=ppt/ink/inkAction2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11-08T10:54:02.2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166">
    <iact:property name="dataType"/>
    <iact:actionData xml:id="d0">
      <inkml:trace xmlns:inkml="http://www.w3.org/2003/InkML" xml:id="stk0" contextRef="#ctx0" brushRef="#br0">6778 2880 0,'22'0'83,"45"0"-67,-1 0-14,1 0 8,65 0 14,-65 0-16,-1 0 12,-21 0-17,-23 0 9,0 0 3,0 0-10,0 0 11</inkml:trace>
    </iact:actionData>
  </iact:action>
  <iact:action type="add" startTime="4772">
    <iact:property name="dataType"/>
    <iact:actionData xml:id="d1">
      <inkml:trace xmlns:inkml="http://www.w3.org/2003/InkML" xml:id="stk1" contextRef="#ctx0" brushRef="#br0">7598 2946 0,'22'0'46,"0"0"-11,0 0-28,22 0 1,-21 0 0,65 23 2,222-1 16,-221-22-22,-45 0 4,45 0 1,332 0 17,-244 0-20,155 0 16,-177 0-21,-44 0 12,88 0 4,-132 0-15,-23 0 7</inkml:trace>
    </iact:actionData>
  </iact:action>
  <iact:action type="add" startTime="7430">
    <iact:property name="dataType"/>
    <iact:actionData xml:id="d2">
      <inkml:trace xmlns:inkml="http://www.w3.org/2003/InkML" xml:id="stk2" contextRef="#ctx0" brushRef="#br0">5006 3101 0,'-44'0'126,"0"23"-112,-1 21-8,-21 0-2,21 0 16,1-21-15,22 21 26,22-22-30,0 0 15,0 23 9,-44-23-18,44 44 21,0-22-25,0-21 6,0-1 7,0 0-7,0 0 17,22 0-22,0 0 5,22 0-2,23-22 13,-1 45-2,-44-45-17,45 0 8,21 0-1,1 0-1,0 0 2,-1 0-1,1 0 1,-1 0 4,1 0-7,22 0-3,-1 0 8,68 0 17,-112 0-25,1 0 4,-1 0 2,200 0 16,-178 0-13,112 0 7,-112 0-12,1 0 2,44 0 10,-89 0-16,23 0 6,-23 0 1,111 0 10,-66 0-18,-1 0 8,89 0 10,-88 0-18,22 0 6,22 0 1,-23 0 4,23 0-11,-22 0 8,155 0 10,-133 0-19,-23 0 9,1 0-3,0 0 2,-22 0 3,176 0 9,-176 0-14,66 0 0,-44 0 6,287 0 7,-309 0-12,221 22 18,-177 0-20,133 0 16,-155-22-21,21 0 9,23 22-4,-44-22 2,0 0 0,22 0 1,133 0 16,-200 0-18,45 23 0,-23-23 2,178 0 15,-177 0-17,44 0 1,-22 0 1,66 0 13,-89 0-21,-21 0 7,21 0 2,267 22 17,-245-22-24,1 0 5,22 0 2,222 0 16,-223 0-22,-21 0 4,44 0 1,222 0 16,-222 0-18,88 0 13,-88-22-17,-132-1 10,176-65 1,-155 88-9,67-89 5,-45 23 12,-43 66-21,-1 0 8,22-45 8,-22 23-12,-22 0 10,0-22-4,0 0 5,0-1-10,0 23 1,-44-22 2,44 22 0,-44-23-1,21 45-1,1 0 5,-66-66 8,21 66-19,1-44 8,-222-23 16,177 45-19,-66 22 15,88-22-20,-66 0 13,-88 0 2,154 22-13,23 0 6,-156-23 16,156 23-18,-112 0 13,90 0-17,-67 0 9,-177-22 6,177 22-17,-23 0 9,-375 0 14,331 0-17,23 0 1,22 0 1,-178 0 14,200 0-22,22 0 6,0 0 1,23 0 1,-90 0 6,112 0-5,-156 0 13,178 0-12,-134 0 9,156 0-10,-155 0 15,132 0-20,-44 0 17,45 0-20,-1 0 8,45 0-4,-66 0 4,-67 0 8,133 0-14,-67 0 13,45 0-8,-89 0 7,44 0-10,23 0 7,-67 0 0,88 0-7,-43 0 2,21 0 1,1 0-3,-23 0 3,1 0-1,21 0 0,-21 0 1,43 0 3,-87 0 7,65 0-18,23 0 7,-89 0 15,111 0-23,-45 0 10,1 0 10,-1-22-18,23 22 12,-44 0 1,65 0-12,1 0 7,-111 0 13,111 0-14,-111 0 10,111 0-16,-111 0 9,22 0 4,23 0-12,-1 0 6,-21 0 11,65 0-20,1 0 8,-23 0-1,1 0 0,-45 0 12,67 0-18,-45 0 8,45 0-3,-45 0 1,1 0 1,44 0-3,21 0 4,-198 0 13,177 0-11,-23 0 7,23 0-18,22 0 8,-23 22 18,23-22-23,-22 0 20,22 0 2,-22 22-4,21-22-9,-43 23 2,0-23-11,43 0 12,-21 0-3,22 22 2,-22 0-11,21 0 13,1-22 30,0 0-31,0 0-8,0 0 10,0 22-7,-45 22 10,45-44-14,-44 0 19,44 23-20,-1-23 15</inkml:trace>
    </iact:actionData>
  </iact:action>
  <iact:action type="add" startTime="12465">
    <iact:property name="dataType"/>
    <iact:actionData xml:id="d3">
      <inkml:trace xmlns:inkml="http://www.w3.org/2003/InkML" xml:id="stk3" contextRef="#ctx0" brushRef="#br0">5139 4563 0,'66'0'67,"23"0"-55,155 0 16,-134 0-27,23 0 6,45 0 5,287 0 14,-332 0-24,-45 0 6,1 0 5,88 0 13,-111 0-25,-43 0 7,21 0 4,44 0 14,-43 0-25,-23 0 8,22 0 4,89 0 8,-111 0-6,0 0 10,1 0 45,-1 0-57,0 0 7,22 0 0,23 0 5,-45 0 6</inkml:trace>
    </iact:actionData>
  </iact:action>
  <iact:action type="add" startTime="13614">
    <iact:property name="dataType"/>
    <iact:actionData xml:id="d4">
      <inkml:trace xmlns:inkml="http://www.w3.org/2003/InkML" xml:id="stk4" contextRef="#ctx0" brushRef="#br0">5338 4652 0,'-22'0'24,"-44"0"-8,21 0-10,-132 0 19,155 0-17,-44 0 1,21 0 10,23 0-8,0 0-3,-22 22 8,22-22-6,22 22 3,-23-22-12,23 45 8,-22-23-2,0 44 10,22-44-10,-22 45 9,22-45-8,0 22 9,0-22 40,0 23-41,44-1 5,-22-22-20,45 0 16,-1-22-10,23 22 2,22-22 3,110 23 15,-132-23-26,44 22 7,155 0 14,-111-22-21,-22 0 8,0 0-1,22 0 0,-44 0 0,22 0 4,22 0-9,-22 22 5,-44-22 0,44 0 0,0 0-1,-66 0 2,-23 0-1,23 0 1,-1 0 7,-21 0-9,-1 0 1,23 44 0,-23-44 2,134 0 4,-112 0-7,1 0 3,22 0 4,-45 0-12,45 0 5,-45 0 6,200 0 12,-155 0-23,-67 0 6,23 0 5,198 0 12,-198 0-24,44 0 8,-23 0 5,178 0 7,-155 0-16,44 0 4,22 0 2,355 0 11,-355 0-16,22 0 2,45 0 4,398 0 10,-443 0-16,23 0 2,-45 0-1,-44 0 3,22 0-3,0 0 3,-44 0 4,22 0-9,-23 0-3,1 0 8,22 0 4,-44 0-12,21 0 6,112 0 12,-111 0-17,-1 0 5,-21 0 1,199 0 21,-133 0-30,-66 0 9,44 0 0,132 0 21,-176 0-29,-67 0 8,89 0 8,-45 0-12,-21 0 13,21-22 6,-66-22-18,44 22 3,-22 0-1,1-45 1,-1 1-1,-22-23 0,0 67-2,0-22 4,0 22-3,0-45 1,0 45 12,0-45 5,0 1-22,-45 44 5,-65-45 4,-223-21 13,245 88-22,44 0 5,-23 0 5,-110 0 11,88 0-21,-21 0 5,-23 0 4,-244 0 11,222 0-18,-421 0 24,333 0-27,-23 0 8,22 0-1,-442 0 18,486 0-25,1 0 7,-23 0 0,45 0-2,0 0 1,0 0 1,0 0-2,44 0 3,-45 0 2,1 0-6,22 0-2,-22 0 6,22 0 1,44 0-7,-22 0 9,23 0-8,21 0 0,0 0 4,-66 0 18,67 0-20,-89 0 17,110 0-18,-110 0 18,155 0-16,-67 0 17,67 0-17,-89-22 16,67 22-18,0 0 3,-23 0 3,23 0 7,22 0-18,-23 0 6,23-45 2,0 45-3,-22 0 4,22 0-2,-23 0-1,23 0 2,-22 0 3,-178-22 13,156 22-22,0 0 5,-1-22 4,-110 22 12,66 0-21,0 0 6,45 0 3,-133 0 13,110 0-23,45 0 7,-1 0 10,1 0-4,22 0 11,-67 0-5,67 0-15,-22 0 2,0 0 5,-67 0 8,67 0-15,-23 0 2,23 0-1,22 0 3,-23 0-2,23 0-1,0 0 1,0 0 0</inkml:trace>
    </iact:actionData>
  </iact:action>
  <iact:action type="add" startTime="17850">
    <iact:property name="dataType"/>
    <iact:actionData xml:id="d5">
      <inkml:trace xmlns:inkml="http://www.w3.org/2003/InkML" xml:id="stk5" contextRef="#ctx0" brushRef="#br0">5073 6092 0,'110'0'59,"-65"0"-51,442 0 19,-243 0-23,-23 0 4,45 0 2,509 0 14,-576 0-17,156 0 13,-200 0-17,0 0 8,-44 0 6,-67 0-13,-22 0 6</inkml:trace>
    </iact:actionData>
  </iact:action>
  <iact:action type="add" startTime="19494">
    <iact:property name="dataType"/>
    <iact:actionData xml:id="d6">
      <inkml:trace xmlns:inkml="http://www.w3.org/2003/InkML" xml:id="stk6" contextRef="#ctx0" brushRef="#br0">3921 4010 0,'0'0'1,"-45"0"37,1 0-29,-22 0-2,-156 110 24,156-110-30,-23 45 8,1 21 8,65-66-11,23 22 8,0 0 30,0 1-29,45-1-9,65 22 4,90-22 10,-134-22-19,1 0 9,43 0 7,-43 0 0,-67-22 134,0-89-133,0 45-14,0 22 9,0 21 1,44 23 87,-44 23-92,22-23-1,45 66 4,44 67 14,-111-89-25,44-44 18,-44 22-6,22 0 15</inkml:trace>
    </iact:actionData>
  </iact:action>
  <iact:action type="add" startTime="20598">
    <iact:property name="dataType"/>
    <iact:actionData xml:id="d7">
      <inkml:trace xmlns:inkml="http://www.w3.org/2003/InkML" xml:id="stk7" contextRef="#ctx0" brushRef="#br0">4009 5317 0,'0'22'15,"-44"22"57,-89 45-50,22-45-21,23 0 9,-134 111 5,156-133-8,44 23 6,-67 21 13,89-44 71,22-22-85,200 0 6,-134 0-16,-43 0 7,154 0 12,-177 0-20,45 0 9,-23 0 10,-22 0 47,-22-22-57,44 22 7,-44-22-12,45-22 7,-45 22 2,0-23-7,0-21 9,0 44-2,0-23-3,-45 23-5,45 0 4,-22 22-4,22-22 21,0 0-13,-44 0-2,66 44 119,22 0-118,-44 0 5,45 22-17,-23-22 16,22 45-5,-44-23 5,67 67-16,-23-67 16</inkml:trace>
    </iact:actionData>
  </iact:action>
  <iact:action type="add" startTime="23521">
    <iact:property name="dataType"/>
    <iact:actionData xml:id="d8">
      <inkml:trace xmlns:inkml="http://www.w3.org/2003/InkML" xml:id="stk8" contextRef="#ctx0" brushRef="#br0">5205 6911 0,'-66'0'108,"44"23"-99,-67 65 16,23-44-20,66-21 4,-44-1 0,-45 44 15,67 1-17,0-45 10,-23 44 6,45-21-14,0-23 9,0 0-1,0 22-2,0 0-11,22-44 5,23 67 9,-1-67-13,-44 22 4,67 22-2,-1-21 2,-22-1 3,23 66 7,-1-43-3,-66-23 9,0 22-2,-44-22-10,-67 67 5,67-67-17,-23 22 8,-154 89 16,177-89-19,-23-21 16,89 21 60,0-22-73,23 22 12,-1-21-20,-22 21 8,0-22 7,0 0-15,1 0 11,-23 45 7,0 21-19,0-43 10,0 154 15,0-110-19,0 154 15,0-154-19,0-1 11,0 90 3,0-90-13,0-21 13,0-23 0,0-22-16,0 0 8,0 1 41,0-1-30,0 0-15,0 0 11,0 0-5,0 0 7,0 0-11,0 45 1,0-23 2,0 45 15,0-67-16,0 44-1,0 1 4,-23 44 10,23-67-20,0-22 12,-44 133 3,44-133-13,0 45 7,0-1 11,0-22-20,0 1 9,0 21 7,0-21-12,0-23 8,0 111 16,0-111-22,0 22 7,0 0 31,0-22-17,0 23-3,22-23-2,0 0-11,23 0 5,-1 23-14,-44-23 7,67 44 11,-45 1-21,0-45 11,44 44 5,-44-44-9,23 23 18,-23-45 9,0 0 3,22 0-22,-22 0-7,1 0 1,-1 0 7,0 0 31</inkml:trace>
    </iact:actionData>
  </iact:action>
  <iact:action type="add" startTime="31165">
    <iact:property name="dataType"/>
    <iact:actionData xml:id="d9">
      <inkml:trace xmlns:inkml="http://www.w3.org/2003/InkML" xml:id="stk9" contextRef="#ctx0" brushRef="#br0">3832 13601 0,'89'0'168,"44"0"-156,44 0 3,-66 0-11,44 0 6,177 0 12,-177 0-21,-22 0 6,44 0 2,-22 0 0,155 22 11,-155-22-19,-44 0 9,177 0 6,-133 22-9,0 1 5,155 21 1,-155-44-6,332 0 21,-265 0-25,-23 0 6,-21 22 6,-1-22-14,44 22 7,-44-22-1,1 22 3,110-22 11,-156 0-19,-21 0 11,22 0 4,-111 0-15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11-08T08:34:33.1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327">
    <iact:property name="dataType"/>
    <iact:actionData xml:id="d0">
      <inkml:trace xmlns:inkml="http://www.w3.org/2003/InkML" xml:id="stk0" contextRef="#ctx0" brushRef="#br0">3101 4209 0,'0'-44'117,"0"88"-92,0-22-16,22 67 11,-22-45-18,0 0 7,23 23 8,-1-1-10,-22 1 3,44 21 3,-22 23-11,-22-67 5,0 23 2,22 21 8,23-43-12,-45-23 12,0 22 0,0-22 21,0 0-29,0 1-2,0-1 2,0 0-2,0 0 2,0 0-1,0 0 0,0 23 0,0-23 7,0 0-4,0 0-5,0 22 2,0 1 0,0-1 12,-23-22 0,23-44 107,0 0-86,0-22 1,23 21 20,-1 23-46,0 0-5,44 0 3,-21 0-7,-1 0 1,67 0 0,22 0 4,664 0 17,-598 0-22,23 0 5,464 0 13,-486 0-23,21 0 7,-21 0 3,420 0 13,-421 0-23,23 0 7,-45 0 3,310 0 11,-354 0-19,22 0 5,-66 0 3,354 0 10,-266 0-16,377 0 20,-399 0-21,0 0 4,-22 0-1,22 0 4,155 0 0,-177 0-4,22 0 1,22 0 5,0 0-9,-22 0 8,-44 0 0,-67 0-11</inkml:trace>
    </iact:actionData>
  </iact:action>
  <iact:action type="add" startTime="12471">
    <iact:property name="dataType"/>
    <iact:actionData xml:id="d1">
      <inkml:trace xmlns:inkml="http://www.w3.org/2003/InkML" xml:id="stk1" contextRef="#ctx0" brushRef="#br0">3389 4032 0,'22'0'47,"244"0"-24,-89 0-15,89 0 1,0 0 1,22 0-3,22 0-1,44 0 2,865 0 23,-865 0-30,23 0 7,-67 0 1,531 0 15,-619 0-18,-23 0 2,-22 0 1,333 0 15,-399 0-13,154 0 10,-243 0-13,23 0 11,-1 0-1,23 0-16,-1 0 7,0 0-1,23 0-1,22 0 3,44 0 18,-111 0-23,0 0 20,1 0 29,21 0-26,1 0-26,-23 0 16,44 0 9,-43 0-24,21 0 6,1 0 0,21 0 15,-43 44 162,-45-22-164,22 67 8,-22-45-29,0 23 7,0-23 1,44 111 20,-22-89-20,-22-43 13,0 21-11,0-22-2,0 89 14,0-89-10,0 22 3,0 1-14,0-1 19,0 44 2,0-65-17,0 65 24,0-66-29,0 23 7,0-1 9,0 0 3,0-22-18,0 1 16,22 65 9,-22-44-24,0-21 5,0-1 10,0 0-7</inkml:trace>
    </iact:actionData>
  </iact:action>
  <iact:action type="add" startTime="15463">
    <iact:property name="dataType"/>
    <iact:actionData xml:id="d2">
      <inkml:trace xmlns:inkml="http://www.w3.org/2003/InkML" xml:id="stk2" contextRef="#ctx0" brushRef="#br0">3500 4098 0,'-44'0'34,"21"0"-4,-21 0 28,22 0-44,-22 0 1,-23 0 5,45 0-9,0 0 17</inkml:trace>
    </iact:actionData>
  </iact:action>
  <iact:action type="add" startTime="16281">
    <iact:property name="dataType"/>
    <iact:actionData xml:id="d3">
      <inkml:trace xmlns:inkml="http://www.w3.org/2003/InkML" xml:id="stk3" contextRef="#ctx0" brushRef="#br0">532 4608 0,'-44'22'198,"21"0"-175,1 0-9,0 0 12,22 23 5,0-23-23,0 0 1,-22 22 15,22-22-8,0 1 0,0-1-5,0 0 9,0 22-11,0-22 17,0 0 2,0 1-10,0-1-11,22 0 10,0-22 5,23 22-21,-23-22 95,111 22-72,-111-22-13,0 0 9,22 0-19,1 0 15,-23 0-5</inkml:trace>
    </iact:actionData>
  </iact:action>
  <iact:action type="add" startTime="17350">
    <iact:property name="dataType"/>
    <iact:actionData xml:id="d4">
      <inkml:trace xmlns:inkml="http://www.w3.org/2003/InkML" xml:id="stk4" contextRef="#ctx0" brushRef="#br0">864 3855 0,'22'0'62,"-22"22"-52,22 133 6,1-67-5,-23 222 9,0-221-11,0 66-2,0-44 4,0 221 10,0-243-12,0 22 16,0-89-19,0 0 18,0-44 72,44-67-83,0-22 3,0 23-13,-21 43 6,110-176 15,-89 132-18,-22 89 3,0-44-1,0 44 0,-22-22 56,67 44-39,-45-22-14,22 111 8,0 0-18,1-67 8,-23 44 12,-22-65-20,0-1 9,22 0 11</inkml:trace>
    </iact:actionData>
  </iact:action>
  <iact:action type="add" startTime="18278">
    <iact:property name="dataType"/>
    <iact:actionData xml:id="d5">
      <inkml:trace xmlns:inkml="http://www.w3.org/2003/InkML" xml:id="stk5" contextRef="#ctx0" brushRef="#br0">1972 4718 0,'0'-22'80,"-23"0"-45,1 22-6,0 0 3,0 22 91,22 45-104,0 21-18,-44-43 8,44 110 15,0-111-16,0 0 13,0-22-20,0 1 11,0-46 182,22 1-192,22-22 7,-44-22 8,44-1-6,-21-44 8,-1 89-18,0-44 8,22-1 16,-22 67 65,-22 111-72,0-67-16,23 45 7,21 0 14,-44-67-15</inkml:trace>
    </iact:actionData>
  </iact:action>
  <iact:action type="add" startTime="19414">
    <iact:property name="dataType"/>
    <iact:actionData xml:id="d6">
      <inkml:trace xmlns:inkml="http://www.w3.org/2003/InkML" xml:id="stk6" contextRef="#ctx0" brushRef="#br0">2149 4519 0,'0'-22'72,"22"22"-64,44 66 19,-66-21-24,0 21 6,23 1 0,21 110 15,-44-155-16,0 67 13,0-134 157,44-65-170,-22 87 0,133-242 16,-88 176-15,21-22 16,-65 67 17,-1 44-13,22-22-6</inkml:trace>
    </iact:actionData>
  </iact:action>
  <iact:action type="add" startTime="20751">
    <iact:property name="dataType"/>
    <iact:actionData xml:id="d7">
      <inkml:trace xmlns:inkml="http://www.w3.org/2003/InkML" xml:id="stk7" contextRef="#ctx0" brushRef="#br0">7177 4076 0,'0'-44'37,"0"66"-20,22 44 11,0-21-24,0 176 20,-22-110-13,22 0 8,-22-23-17,23 23 6,-1 66 16,-22-155-15,0 23 11,0-1-11,0-22-7,0 0 15,0 23 1</inkml:trace>
    </iact:actionData>
  </iact:action>
  <iact:action type="add" startTime="21662">
    <iact:property name="dataType"/>
    <iact:actionData xml:id="d8">
      <inkml:trace xmlns:inkml="http://www.w3.org/2003/InkML" xml:id="stk8" contextRef="#ctx0" brushRef="#br0">5671 4076 0,'-23'0'89,"1"0"-83,0 0 1,22 22 99,0 23-88,0-1-13,0 22 7,22 45 2,-22-45-8,0 333 24,0-266-29,0-22 9,0 22 6,0-67-9,0-44 8,0 1-6</inkml:trace>
    </iact:actionData>
  </iact:action>
  <iact:action type="add" startTime="22598">
    <iact:property name="dataType"/>
    <iact:actionData xml:id="d9">
      <inkml:trace xmlns:inkml="http://www.w3.org/2003/InkML" xml:id="stk9" contextRef="#ctx0" brushRef="#br0">9082 4253 0,'22'45'79,"-22"-23"-70,22 155 9,-22-133-13,0 23 3,0 43 0,0-21 0,0 44 0,0-44-1,0-67 2,0 0-1</inkml:trace>
    </iact:actionData>
  </iact:action>
  <iact:action type="add" startTime="23398">
    <iact:property name="dataType"/>
    <iact:actionData xml:id="d10">
      <inkml:trace xmlns:inkml="http://www.w3.org/2003/InkML" xml:id="stk10" contextRef="#ctx0" brushRef="#br0">4497 4408 0,'44'0'31,"-44"45"-24,0-1 1,0 0 0,22 1 2,22 65 12,-44-65-21,0-1 11,0 67 6,0-67-17,0 0 8,0 89 15</inkml:trace>
    </iact:actionData>
  </iact:action>
  <iact:action type="add" startTime="23958">
    <iact:property name="dataType"/>
    <iact:actionData xml:id="d11">
      <inkml:trace xmlns:inkml="http://www.w3.org/2003/InkML" xml:id="stk11" contextRef="#ctx0" brushRef="#br0">5848 4386 0,'22'0'24,"0"0"14,0-44-28,0 44 6,23 0-9,-23 0 0,22 0 2,-22 0-2,23 0 2,-23 0-1,0 0 0,22 0-1,-22 0 3,23 0 11,-23 22-7,0-22 5,0 44-9,-22 23 15,0-23-19,0 23 15,0-23-19,0-22 12,0 44 2,-22-21-13,0-45 6,0 22 13,44-22 147,22 0-152,-22 0-3,45 0-4,66 0 14,-89 0-16,89 22 12,-111-22-18,22 0 11,1 0 5,-23 0-17,22 0 9</inkml:trace>
    </iact:actionData>
  </iact:action>
  <iact:action type="add" startTime="24966">
    <iact:property name="dataType"/>
    <iact:actionData xml:id="d12">
      <inkml:trace xmlns:inkml="http://www.w3.org/2003/InkML" xml:id="stk12" contextRef="#ctx0" brushRef="#br0">7731 4364 0,'44'0'40,"-22"0"-9,22 0-20,-22 0 5,23 0-12,65 22 13,-87-22 0,21 0 8,-22 22 33,-22 23-37,0-23-5,0 0-4,-66 67 6,43-89-1,23 22 79,67 22-81,-67-22-5,66-22 8,-43 22-13,-1 0 21,22 23-20,-22-23 15,-22 22-2,0 1-10,0-23 30,-22-22-23,0 0-3</inkml:trace>
    </iact:actionData>
  </iact:action>
  <iact:action type="add" startTime="26036">
    <iact:property name="dataType"/>
    <iact:actionData xml:id="d13">
      <inkml:trace xmlns:inkml="http://www.w3.org/2003/InkML" xml:id="stk13" contextRef="#ctx0" brushRef="#br0">10256 4275 0,'-23'23'66,"-43"43"-41,0-22-11,21 1-5,-66 43 16,67-88-19,-22 67 16,66-45-20,0 22 23,0-22-2,22 45 9,89-67-23,199 0 15,-222 0-16,90 0 11,-112 0-16,23 0 10,-23 0 3</inkml:trace>
    </iact:actionData>
  </iact:action>
  <iact:action type="add" startTime="26671">
    <iact:property name="dataType"/>
    <iact:actionData xml:id="d14">
      <inkml:trace xmlns:inkml="http://www.w3.org/2003/InkML" xml:id="stk14" contextRef="#ctx0" brushRef="#br0">10366 4453 0,'-22'0'47,"22"155"-26,22-89-20,0 45 8,-22-89-1,0 67 0,0-23 0,0 1-1,0 21 2,0-44-1,0 1 1,0 66 16,0-89-11</inkml:trace>
    </iact:actionData>
  </iact:action>
  <iact:action type="add" startTime="27630">
    <iact:property name="dataType"/>
    <iact:actionData xml:id="d15">
      <inkml:trace xmlns:inkml="http://www.w3.org/2003/InkML" xml:id="stk15" contextRef="#ctx0" brushRef="#br0">709 8240 0,'0'-22'310,"-66"-44"-293,44 44-8,-45-45 12,67 45-20,-22 22 63,-22 0-54,-1 44 9,1-21-16,22 21 14,-22-22-9,21 0-1,23 22 2,-44 23-2,22-45 1,22 45 2,0 21 13,0-66-3,0 23-17,0-23 446,0 0-431,22 0 53,22-22-47,-21 0-17,-1 22 10,22-22 5,-44 22-21,44-22 16,23 23 12,-45-23-28,22 0 8,-22 0 0,111 0 19,-88 0-26,-1 0 7,-22 0 8,22 0 3,-22 0-18,1 0 7</inkml:trace>
    </iact:actionData>
  </iact:action>
  <iact:action type="add" startTime="29255">
    <iact:property name="dataType"/>
    <iact:actionData xml:id="d16">
      <inkml:trace xmlns:inkml="http://www.w3.org/2003/InkML" xml:id="stk16" contextRef="#ctx0" brushRef="#br0">1086 7354 0,'22'0'31,"0"67"-23,44 132 17,-66-110-20,0-23 4,0 23-1,0 398 18,0-332-20,0-66 2,0-23 0,0-88 72,23-22-71,21 0 3,-44-1-6,88-21-2,1-1 5,133-110 18,-156 177-14,-44-22 3,0 44 41,0 89-32,1-22-20,-23-23 13</inkml:trace>
    </iact:actionData>
  </iact:action>
  <iact:action type="add" startTime="29951">
    <iact:property name="dataType"/>
    <iact:actionData xml:id="d17">
      <inkml:trace xmlns:inkml="http://www.w3.org/2003/InkML" xml:id="stk17" contextRef="#ctx0" brushRef="#br0">2348 8063 0,'0'0'0,"0"-22"18,0 0 11,0 0-7,-22 0-13,0 22 78,-45 88-77,67 23 8,-22-22-10,-44 110 14,66-155-14,0 45 18,22-67 44,67-66-47,-89 22-15,88-1 13,-66-21-18,0 44 12,-22-44-5,0 22 12,0-23-6,0 23-6,0-22 7,0 22-11,0 0 10,23-1 56,21 90-47,-44-45 46,0 22-47</inkml:trace>
    </iact:actionData>
  </iact:action>
  <iact:action type="add" startTime="30918">
    <iact:property name="dataType"/>
    <iact:actionData xml:id="d18">
      <inkml:trace xmlns:inkml="http://www.w3.org/2003/InkML" xml:id="stk18" contextRef="#ctx0" brushRef="#br0">2459 8152 0,'22'0'35,"22"0"-15,-21 0-11,43 88 15,-66-21-17,22-1 15,-22-21-21,0-1 12,22 22 4,-22-43-15,22-23 8,-22 22 13,0-67 33,0-43-47,23-156 18,21 200-24,-22-23 6,-22 45 0,22 0 18</inkml:trace>
    </iact:actionData>
  </iact:action>
  <iact:action type="add" startTime="31775">
    <iact:property name="dataType"/>
    <iact:actionData xml:id="d19">
      <inkml:trace xmlns:inkml="http://www.w3.org/2003/InkML" xml:id="stk19" contextRef="#ctx0" brushRef="#br0">3478 7731 0,'0'22'47,"0"22"-21,0 45-21,44 155 20,-44-178-14,0 67 7,0-66-16,0-23 7,0 44 16,0-43-11,0-1-5,44 67 15,-44-67-17,0 23 10,111-45 186,155 0-183,-111-22-13,66 22 2,45-22 3,377 0 7,-333 0-18,0 0 8,531 0 16,-530 0-20,-46 0 4,45 0 0,488 0 15,-532 0-17,-45 0 1,1 0 1,132 0 13,-199 0-21,-44 0 7,0 0 0,44 0 0,0 0 4,288 0 12,-288 0-20,88 0 26,-221 0-19</inkml:trace>
    </iact:actionData>
  </iact:action>
  <iact:action type="add" startTime="33309">
    <iact:property name="dataType"/>
    <iact:actionData xml:id="d20">
      <inkml:trace xmlns:inkml="http://www.w3.org/2003/InkML" xml:id="stk20" contextRef="#ctx0" brushRef="#br0">3766 7687 0,'66'0'64,"1"0"-56,66 0 4,376 0 5,-177 0-15,23 0 7,65 0-1,1 0-1,-44 0 3,775 0 15,-732 0-16,555 0 13,-709 0-14,354 0 19,-465 0-24,-133 0 6,23 0 0,43 0 11,-66 0-18,23 0 8,-23 0 10,22 0-17,-22 0 15,0 0-11,0 0 12,1 0 1,21 0-4,0 0 1,-22 0-6,45 0 4,-23 0-2,0 0-5,-21 0-1,21 0 2,44 0-1,1 0 0,-67 0 0,89 0 4,-22-22 8,-67 22 155,0 0-143,44 0-6,-66 22-7,45 22 1,-45-22-12,0 22 0,0 1 12,0 132 3,0-133-17,22 111 23,-22-110-28,0-23 8,0 0 0,0 133 18,0-89-24,0-43 15,0 110 9,0-111-24,0 22 15,0-22 7</inkml:trace>
    </iact:actionData>
  </iact:action>
  <iact:action type="add" startTime="36662">
    <iact:property name="dataType"/>
    <iact:actionData xml:id="d21">
      <inkml:trace xmlns:inkml="http://www.w3.org/2003/InkML" xml:id="stk21" contextRef="#ctx0" brushRef="#br0">9015 7820 0,'22'0'79,"-22"66"-71,0 23 0,0-1-1,0-43 1,0 21 1,0 23 6,0-1-15,0-21 13,0-1 5,0-22-7,0-21 14,45 21 5,-45-22 29</inkml:trace>
    </iact:actionData>
  </iact:action>
  <iact:action type="add" startTime="37383">
    <iact:property name="dataType"/>
    <iact:actionData xml:id="d22">
      <inkml:trace xmlns:inkml="http://www.w3.org/2003/InkML" xml:id="stk22" contextRef="#ctx0" brushRef="#br0">7443 7797 0,'0'23'71,"0"87"-48,0-43-23,0 21 8,0 1 1,0 243 21,0-243-29,0-23 7,0-21 1,-23 21 20,1-44-28</inkml:trace>
    </iact:actionData>
  </iact:action>
  <iact:action type="add" startTime="38478">
    <iact:property name="dataType"/>
    <iact:actionData xml:id="d23">
      <inkml:trace xmlns:inkml="http://www.w3.org/2003/InkML" xml:id="stk23" contextRef="#ctx0" brushRef="#br0">5582 7886 0,'0'89'144,"22"221"-117,-22-222-24,0 1 5,0 0 2,0 66 16,0-133 50,22 22-68</inkml:trace>
    </iact:actionData>
  </iact:action>
  <iact:action type="add" startTime="39135">
    <iact:property name="dataType"/>
    <iact:actionData xml:id="d24">
      <inkml:trace xmlns:inkml="http://www.w3.org/2003/InkML" xml:id="stk24" contextRef="#ctx0" brushRef="#br0">6136 7864 0,'22'0'182,"-22"44"-174,0 1 0,0 43-1,0-21 2,0-1 0,0 89 15,22-133 104,22 23-121,-22-23 5,45 0 1,-45-22-6,22 44 0,23-22 12,-45-22-6,-22 45-4,22-45 17,-22 22 4,0 0-6,0 0-16,0 0 8,-22 23-8,-22-45 3,-1 0 12,23 0-9,-22 0-7,22 0 75,-23 0-63</inkml:trace>
    </iact:actionData>
  </iact:action>
  <iact:action type="add" startTime="40069">
    <iact:property name="dataType"/>
    <iact:actionData xml:id="d25">
      <inkml:trace xmlns:inkml="http://www.w3.org/2003/InkML" xml:id="stk25" contextRef="#ctx0" brushRef="#br0">6180 8152 0,'44'0'77,"23"0"-62,-45 0-11,44 0 7,1 0-2,132 0 13,-132 0-16,21 0 23,-66 0-18</inkml:trace>
    </iact:actionData>
  </iact:action>
  <iact:action type="add" startTime="40591">
    <iact:property name="dataType"/>
    <iact:actionData xml:id="d26">
      <inkml:trace xmlns:inkml="http://www.w3.org/2003/InkML" xml:id="stk26" contextRef="#ctx0" brushRef="#br0">8484 8152 0,'22'-22'122,"-22"-23"-110,0 23-3,0-22 17,0 22-13,-45-22-6,45 21 2,-22 23-2,0-22 3,0 0 6,-67 22 80,23 22-68,22 23-26,22-23 7,22 22 8,0-22 6,0 22-15,0-21 16,0 21-16,22-22-1,22 22 10,-22-22-9,22 1 0,1 21 0,-1-44 8,-22 0-8,-22 22 1,44 0-2,-21 0 8,21 1-6,-22-23 15,0 22-12,0 22 15,-22-22-26,0 22 16,0-21 11,0-1-17,0 0 69,-66-22-64,44 0-9,-23-22 2,23 22-2,22-45 10,-44 23-2,44 0 11,0-22-5,0-23-20,0 45 9,0-66 8,22 21-13,22 23 10</inkml:trace>
    </iact:actionData>
  </iact:action>
  <iact:action type="add" startTime="41942">
    <iact:property name="dataType"/>
    <iact:actionData xml:id="d27">
      <inkml:trace xmlns:inkml="http://www.w3.org/2003/InkML" xml:id="stk27" contextRef="#ctx0" brushRef="#br0">10278 8240 0,'22'0'31,"-22"-44"-22,0 0 18,0-23-24,0 45 6,44-22-1,-44 22 0,0-22 8,-22 21 81,-22 23-75,22-22-5,-23 22 14,-21 0-14,44 0-9,-45 0 0,23 45 4,0-23 15,21 22-19,1-44 52,0 22-55,22 22 19,0-21-17,-22 21 10,22-22-10,0 22 2,0 1 17,0-23-19,22 0 15,22-22 75,1 0-85,43 0 3,-43-22-11,-1 0 7,22-45 10,-66 45-20,45-22 8,-23 22 14,-22 88 113,0 111-117,22-88-14,-22 88 19,0-133-13,0-21 9</inkml:trace>
    </iact:actionData>
  </iact:action>
  <iact:action type="add" startTime="43634">
    <iact:property name="dataType"/>
    <iact:actionData xml:id="d28">
      <inkml:trace xmlns:inkml="http://www.w3.org/2003/InkML" xml:id="stk28" contextRef="#ctx0" brushRef="#br0">4430 8174 0,'22'0'93,"1"0"-79,21 0-6,0 0 18,-22 0-21,0 0 5,23 0 2,-23 22-5,44 45 16,-21-23-17,-1 0 23,-44-22-19,0 23-1,-22-1 21,22-22-21,-22 0 8,-1-22 14,1 0-3,-66 22-8,66-22-12,-45 23 18,45-23-21,44 0 235,0 0-230,45 0 14,-23 0-17,-22 0 1,0 0 1,45 0 15,-23 22-18,-22-22 3,23 0 19,-23 0 48,22 0-3</inkml:trace>
    </iact:actionData>
  </iact:action>
  <iact:action type="add" startTime="51408">
    <iact:property name="dataType"/>
    <iact:actionData xml:id="d29">
      <inkml:trace xmlns:inkml="http://www.w3.org/2003/InkML" xml:id="stk29" contextRef="#ctx0" brushRef="#br0">12781 4763 0,'0'-22'49,"66"22"-20,23 0-17,154 0 12,-88 0-22,0 0 7,0 0 3,421 0 13,-398 0-23,-1 0 7,-44 0 2,-45 0 11</inkml:trace>
    </iact:actionData>
  </iact:action>
  <iact:action type="add" startTime="51958">
    <iact:property name="dataType"/>
    <iact:actionData xml:id="d30">
      <inkml:trace xmlns:inkml="http://www.w3.org/2003/InkML" xml:id="stk30" contextRef="#ctx0" brushRef="#br0">14597 4342 0,'44'22'79,"23"44"-70,66 45 18,-89-111-24,-44 45 6,22-45-1,0 44 13,0 0-5,0-44-13,-22 22 9,23 0 3,-23 1 26,0 21-19,0-22-15,0 0 21,0 23 95,-45 21-112,-21 0 8,22-21-18,-1-45 7,1 66 1,22-66-2,-23 22 2,45 0-1</inkml:trace>
    </iact:actionData>
  </iact:action>
  <iact:action type="add" startTime="54639">
    <iact:property name="dataType"/>
    <iact:actionData xml:id="d31">
      <inkml:trace xmlns:inkml="http://www.w3.org/2003/InkML" xml:id="stk31" contextRef="#ctx0" brushRef="#br0">16812 4386 0,'-22'0'26,"22"22"-13,0 23-6,0 21 1,0-22 3,0 111 11,0-110-15,0-23 1,0 44-1,0 1 2,0-45 7,0 22-1</inkml:trace>
    </iact:actionData>
  </iact:action>
  <iact:action type="add" startTime="55170">
    <iact:property name="dataType"/>
    <iact:actionData xml:id="d32">
      <inkml:trace xmlns:inkml="http://www.w3.org/2003/InkML" xml:id="stk32" contextRef="#ctx0" brushRef="#br0">16701 3766 0,'0'-22'27,"44"44"20,-21 0-39,-1 22 9,-22-21-9,0-1 0,44 22 0,-44-22-1,0 0 3,0 0-3</inkml:trace>
    </iact:actionData>
  </iact:action>
  <iact:action type="add" startTime="55518">
    <iact:property name="dataType"/>
    <iact:actionData xml:id="d33">
      <inkml:trace xmlns:inkml="http://www.w3.org/2003/InkML" xml:id="stk33" contextRef="#ctx0" brushRef="#br0">16834 4408 0,'0'22'15,"22"1"1,0 43-8,-22-22 8,0-21-8,22-1 2,-22 22 1,23 0-8,-23-22 12,0 1 131,199-156-120,-133 44-22,45-22 7,133-88 20,-222 199 41,0 66-49,0-21-23,-22-23 8,22 44 1,23 89 15,-45-132-17,22 21 1,-22 22 1,0-44 19,22-22 55</inkml:trace>
    </iact:actionData>
  </iact:action>
  <iact:action type="add" startTime="56334">
    <iact:property name="dataType"/>
    <iact:actionData xml:id="d34">
      <inkml:trace xmlns:inkml="http://www.w3.org/2003/InkML" xml:id="stk34" contextRef="#ctx0" brushRef="#br0">18318 3832 0,'22'-22'48,"-22"67"-29,22 43-15,-22 45 5,0-66-2,0 43 3,0 1-5,22 22 4,1-44-1,-23-45 1,22 22 3,0-21-5,0 21-4,0 1 7,0-45 2,23-22 63,65-22-67,-87-1 6,43 23-13,23-88 8,-89 43 87,0 23-89</inkml:trace>
    </iact:actionData>
  </iact:action>
  <iact:action type="add" startTime="56997">
    <iact:property name="dataType"/>
    <iact:actionData xml:id="d35">
      <inkml:trace xmlns:inkml="http://www.w3.org/2003/InkML" xml:id="stk35" contextRef="#ctx0" brushRef="#br0">18274 4408 0,'22'0'111,"44"0"-101,-21 0-3,-1 0 5,89 0 1,-111 22-7,44-22 4,-21 0 9,-23 0-16,0 0 54,0 0-17,0 0-24</inkml:trace>
    </iact:actionData>
  </iact:action>
  <iact:action type="add" startTime="58038">
    <iact:property name="dataType"/>
    <iact:actionData xml:id="d36">
      <inkml:trace xmlns:inkml="http://www.w3.org/2003/InkML" xml:id="stk36" contextRef="#ctx0" brushRef="#br0">17100 7709 0,'0'44'47,"22"-22"-39,-22 23 0,0 43 0,22 45 3,22-44-7,-44 44 6,0 22 9,0-89-16,0-44 9,0 67 5,0-45-14,0 1 7</inkml:trace>
    </iact:actionData>
  </iact:action>
  <iact:action type="add" startTime="58455">
    <iact:property name="dataType"/>
    <iact:actionData xml:id="d37">
      <inkml:trace xmlns:inkml="http://www.w3.org/2003/InkML" xml:id="stk37" contextRef="#ctx0" brushRef="#br0">17100 7266 0,'22'0'62,"0"0"-53,0 22-2,0-22 10,-22 22-2</inkml:trace>
    </iact:actionData>
  </iact:action>
  <iact:action type="add" startTime="58693">
    <iact:property name="dataType"/>
    <iact:actionData xml:id="d38">
      <inkml:trace xmlns:inkml="http://www.w3.org/2003/InkML" xml:id="stk38" contextRef="#ctx0" brushRef="#br0">17476 7930 0,'0'23'16,"0"-1"-8,22 44 0,-22 1-1,0-45 2,0 44-1,23 1 0,-23-23 0,0 0 4,0-66 72,0-89-72,0-44 6,0 89-17,44-23 8,-22 89 16,0 0 18,0 0-27,23 45-13,-23-23 7,22 88 13,-44-65-16,22 21 11,0-44-11,1-22 83</inkml:trace>
    </iact:actionData>
  </iact:action>
  <iact:action type="add" startTime="59278">
    <iact:property name="dataType"/>
    <iact:actionData xml:id="d39">
      <inkml:trace xmlns:inkml="http://www.w3.org/2003/InkML" xml:id="stk39" contextRef="#ctx0" brushRef="#br0">18384 7111 0,'23'0'19,"-1"22"-1,-22 44-17,0 23 9,0 155 13,0-156-14,0 89 10,0-88-15,0 0 8,0 110 3,22-155-10,-22 1 3,44-1 0,0 22-1,-21 45 4,65 0 14,-88-67-18,22-44 43,23-66-30,-1 21-19,-44-43 7,89-112 10</inkml:trace>
    </iact:actionData>
  </iact:action>
  <iact:action type="add" startTime="59783">
    <iact:property name="dataType"/>
    <iact:actionData xml:id="d40">
      <inkml:trace xmlns:inkml="http://www.w3.org/2003/InkML" xml:id="stk40" contextRef="#ctx0" brushRef="#br0">18229 7842 0,'0'-22'87,"89"22"-67,-45 0-18,23 0 11,43 0 3,-65 0-12,21 0 5,1 0 13</inkml:trace>
    </iact:actionData>
  </iact:action>
  <iact:action type="add" startTime="60425">
    <iact:property name="dataType"/>
    <iact:actionData xml:id="d41">
      <inkml:trace xmlns:inkml="http://www.w3.org/2003/InkML" xml:id="stk41" contextRef="#ctx0" brushRef="#br0">13534 8373 0,'22'0'77,"111"0"-65,288 67 8,-178-23-12,577 0 18,-577-44-22,-21 0 5,-1 0 0,-21 0 17</inkml:trace>
    </iact:actionData>
  </iact:action>
  <iact:action type="add" startTime="60951">
    <iact:property name="dataType"/>
    <iact:actionData xml:id="d42">
      <inkml:trace xmlns:inkml="http://www.w3.org/2003/InkML" xml:id="stk42" contextRef="#ctx0" brushRef="#br0">15837 8196 0,'0'-22'63,"111"111"-39,-45-1-18,23 23 3,0 0 7,-67-89-9,-22 22 2,0 1 0,44-23 9,-44 0 11,22 0-13,-22 44 25,-221 45-12,132-89-28,23 0 8,-23 1 0,67-1 20</inkml:trace>
    </iact:actionData>
  </iact:action>
  <iact:action type="add" startTime="63766">
    <iact:property name="dataType"/>
    <iact:actionData xml:id="d43">
      <inkml:trace xmlns:inkml="http://www.w3.org/2003/InkML" xml:id="stk43" contextRef="#ctx0" brushRef="#br0">21884 3633 0,'-22'44'35,"22"-22"-32,0 23 6,0 21 0,0 267 20,0-178-28,-22-45 8,22 23 0,0 177 18,0-221-24,0 0 6,0-23 0,0-44 18,0 0 169,66-22-179,111 0 6,-110 0-15,-1 0 1,112 0 20,-90 0-28,23 0 8,44 0 0,399 0 20,-289 0-28,1 0 8,0 0 0,531 0 19,-531 0-26,-44 0 7,21 0 0,400 0 16,-400 0-20,-43 0 4,-1 0 0,310-22 15,-353 0-18,-1 0 3,0 22-1,0 0 0,-22 0-1,-1 0 3,289 0 16,-244 0-17,200 0 13,-311 0-15,23 0 22,-67 0-28,0 0 8,1 0 0,21 0 18,-22 0-24,44-22 15,-43 0 8,21 22-14,-22 0-2,22 0 12,-22 0-21,23 0 8,-1 0 10,-22 0-16,0 0 5,45 0 57,21 0-45,-21 0-15,132 0 20,-154 0-19,-1-23 22</inkml:trace>
    </iact:actionData>
  </iact:action>
  <iact:action type="add" startTime="65713">
    <iact:property name="dataType"/>
    <iact:actionData xml:id="d44">
      <inkml:trace xmlns:inkml="http://www.w3.org/2003/InkML" xml:id="stk44" contextRef="#ctx0" brushRef="#br0">22106 3544 0,'22'0'84,"66"0"-70,222 0 4,-88 0-9,752 0 16,-597 0-19,354 0 17,-310 0-22,-89 0 10,377 0 8,-377 0-18,22 0 9,488 0 15,-598 0-20,-45 0 4,-22 0-1,156 0 16,-245 0-23,1 0 5,-1 0 3,-21 0-1,44 0 13,-89 0-19,0 0 8,111 0 6,-111 0-9,22 0 0,1 0 2,-23 0 8,0 0 15,44 0-12,45 0-15,0 0 5,44 0 6,0 0-12,22 0 4,89 0 15,-244 0-23,0 0 33,0 23 63,-22-1-85,0 111 3,0-89-7,0 0 1,0 23 0,0 21-1,0 23 2,0-22-1,0 21 1,0 245 17,0-267-22,0 68 22,0-134-15</inkml:trace>
    </iact:actionData>
  </iact:action>
  <iact:action type="add" startTime="67120">
    <iact:property name="dataType"/>
    <iact:actionData xml:id="d45">
      <inkml:trace xmlns:inkml="http://www.w3.org/2003/InkML" xml:id="stk45" contextRef="#ctx0" brushRef="#br0">26779 3722 0,'0'44'77,"22"177"-51,0-132-20,1 110 17,-1-88-22,0 44 10,-22 155 7,0-221-16,0-67 8</inkml:trace>
    </iact:actionData>
  </iact:action>
  <iact:action type="add" startTime="67814">
    <iact:property name="dataType"/>
    <iact:actionData xml:id="d46">
      <inkml:trace xmlns:inkml="http://www.w3.org/2003/InkML" xml:id="stk46" contextRef="#ctx0" brushRef="#br0">24055 3699 0,'0'23'79,"0"65"-70,66 112 15,-66-67-16,0 44 13,44 0-10,-44-111-5,0 1 4,0 44 10,0-67-18,0-22 15,0 0-8,0 0 9</inkml:trace>
    </iact:actionData>
  </iact:action>
  <iact:action type="add" startTime="68598">
    <iact:property name="dataType"/>
    <iact:actionData xml:id="d47">
      <inkml:trace xmlns:inkml="http://www.w3.org/2003/InkML" xml:id="stk47" contextRef="#ctx0" brushRef="#br0">28795 3677 0,'22'0'110,"0"0"-97,67 200 1,-67-112-8,-22-43 2,0 21 0,22 1-1,0 43 3,-22 355 13,0-332-11,22 155 6,0-199-17</inkml:trace>
    </iact:actionData>
  </iact:action>
  <iact:action type="add" startTime="69774">
    <iact:property name="dataType"/>
    <iact:actionData xml:id="d48">
      <inkml:trace xmlns:inkml="http://www.w3.org/2003/InkML" xml:id="stk48" contextRef="#ctx0" brushRef="#br0">22305 7797 0,'0'45'67,"0"154"-49,0-110-17,0 44 9,0 132 13,0-154-14,0 111 12,0-134-20,0 1 12,0 22 4,0-89-15,0 22 7,0-22-1,0 0 7,0 1-5,22-23 161,377 0-150,-133 0-14,797 0 20,-598 0-23,-22 0 5,-22 0 0,686 0 16,-775 0-20,-44 0 4,22 0 0,289 0 13,-334 0-21,1 0 8,199 0 9,-265 0-13,-23 0 6,155 0 5,-177 0-11,-44 0 4,155 0 11,-111 0-18,-45 0 8,45 0-2,111 0 19,-221 0-15,-23 0-3,0 0 14,22 0-14,-22 0 13,0-23 20</inkml:trace>
    </iact:actionData>
  </iact:action>
  <iact:action type="add" startTime="71119">
    <iact:property name="dataType"/>
    <iact:actionData xml:id="d49">
      <inkml:trace xmlns:inkml="http://www.w3.org/2003/InkML" xml:id="stk49" contextRef="#ctx0" brushRef="#br0">22371 7930 0,'45'0'63,"243"0"-40,-45 0-23,23 0 9,576 0 10,-311 0-16,23 0 10,642 0 2,-576 0-11,-132 0 6,464 0 10,-575 0-18,-67 0 8,266 0 6,-399 0-9,-44 0 5,110 0 1,-154 0-6,0 0 2,21 0-2,-21 0 5,88 0 0,-88 0-4,-67 0-1,22 0 2,-22 0-2,23 0 3,-23 0 12,0 0-22,0 0 13,22 0 5,-22 0-17,45 0 9,-45 0 22,-22 45 102,0 43-124,0 89 7,0-66-12,0-66 3,-22 43 1,-22 1 0,21 22-2,1-23 1,0 1 0,22 21-1,0-87 2,-22 43-1,22-44-1,0 0 2,-22 1 103</inkml:trace>
    </iact:actionData>
  </iact:action>
  <iact:action type="add" startTime="72301">
    <iact:property name="dataType"/>
    <iact:actionData xml:id="d50">
      <inkml:trace xmlns:inkml="http://www.w3.org/2003/InkML" xml:id="stk50" contextRef="#ctx0" brushRef="#br0">29393 8063 0,'0'45'48,"44"21"-39,0 111 15,1-66-17,-23 0 1,-22-23 0,0 1 0,0 0 3,0 66 4,0-111 1,0 0 3,0-22-17,0 1 16</inkml:trace>
    </iact:actionData>
  </iact:action>
  <iact:action type="add" startTime="72974">
    <iact:property name="dataType"/>
    <iact:actionData xml:id="d51">
      <inkml:trace xmlns:inkml="http://www.w3.org/2003/InkML" xml:id="stk51" contextRef="#ctx0" brushRef="#br0">27444 8130 0,'22'0'23,"0"0"1,22 0-13,-22 66 2,-22-44-5,23 67-1,-23 0 2,0-1-2,0 1 1,0-23 1,0 1-2,0 21 1,0-21 0,0-23 0,0-22 2,0 0 9</inkml:trace>
    </iact:actionData>
  </iact:action>
  <iact:action type="add" startTime="73689">
    <iact:property name="dataType"/>
    <iact:actionData xml:id="d52">
      <inkml:trace xmlns:inkml="http://www.w3.org/2003/InkML" xml:id="stk52" contextRef="#ctx0" brushRef="#br0">24985 8019 0,'0'22'45,"0"45"-39,0 21 2,0 1 1,0-1-1,0 134 8,0-156-8,0 45 0,0 44 22,0-88-29,0-1 9,0-44 8,0 0-14</inkml:trace>
    </iact:actionData>
  </iact:action>
  <iact:action type="add" startTime="81119">
    <iact:property name="dataType"/>
    <iact:actionData xml:id="d53">
      <inkml:trace xmlns:inkml="http://www.w3.org/2003/InkML" xml:id="stk53" contextRef="#ctx0" brushRef="#br0">10256 5848 0,'0'-22'54,"22"22"-37,22 0-2,-22 0-6,45 0 13,-23 0-21,0 0 7,1 0-1,-23 0 9,22 0-4,-22 0 3,22 0 7</inkml:trace>
    </iact:actionData>
  </iact:action>
  <iact:action type="add" startTime="83990">
    <iact:property name="dataType"/>
    <iact:actionData xml:id="d54">
      <inkml:trace xmlns:inkml="http://www.w3.org/2003/InkML" xml:id="stk54" contextRef="#ctx0" brushRef="#br0">10233 9326 0,'23'0'88,"21"0"-65,-22 0-16,0 0 3,0 0 1,23 0-4,43 0 17,-43 0-18,21 0 22,-44 0-17</inkml:trace>
    </iact:actionData>
  </iact:action>
  <iact:action type="add" startTime="86518">
    <iact:property name="dataType"/>
    <iact:actionData xml:id="d55">
      <inkml:trace xmlns:inkml="http://www.w3.org/2003/InkML" xml:id="stk55" contextRef="#ctx0" brushRef="#br0">23191 3987 0,'-22'0'111,"-45"45"-102,23-1 7,-22 23-9,-89 88 18,110-133-18,23 0 2,0 0-2,0 0 6,0 0-1,22 0 11,0 1-16,0-1 38,0 22-24,0-22 26,22-22-12,22 45-29,23-45 15,-1 0-19,23 0 10,110 0 5,-111 0-12,1 0 0,-22 0 17,21 0-5,-66 0-6,23-23 12</inkml:trace>
    </iact:actionData>
  </iact:action>
  <iact:action type="add" startTime="87455">
    <iact:property name="dataType"/>
    <iact:actionData xml:id="d56">
      <inkml:trace xmlns:inkml="http://www.w3.org/2003/InkML" xml:id="stk56" contextRef="#ctx0" brushRef="#br0">23235 4032 0,'-22'0'39,"22"22"-20,0 111 5,0-89-21,0 45 6,0-23 2,0 111 14,0-110-22,0-45 6,0 22 3,22 45 9</inkml:trace>
    </iact:actionData>
  </iact:action>
  <iact:action type="add" startTime="88313">
    <iact:property name="dataType"/>
    <iact:actionData xml:id="d57">
      <inkml:trace xmlns:inkml="http://www.w3.org/2003/InkML" xml:id="stk57" contextRef="#ctx0" brushRef="#br0">25251 3965 0,'22'0'60,"22"0"-39,1 0-19,-23 0 10,22 0 6,0 0-16,1 0 15,-23 22 34,-22 45-26,0-45-21,-45 22 4,45-21 4,-88 43 9,44-66-5,44 22 111,0 22-111,22-44-4,0 45 7,0-23-19,0 0 8,-22 0 5,0 67 11,0-67-20,44 67 27,-44-45-22,0-22 0,-155 44 18,67 1-24,44-45 6,-1-22 8,23 22 2,0-22 21,0 0-22</inkml:trace>
    </iact:actionData>
  </iact:action>
  <iact:action type="add" startTime="89441">
    <iact:property name="dataType"/>
    <iact:actionData xml:id="d58">
      <inkml:trace xmlns:inkml="http://www.w3.org/2003/InkML" xml:id="stk58" contextRef="#ctx0" brushRef="#br0">27687 4032 0,'0'0'1,"45"0"38,-23 0-20,22 0-19,-22 0 17,22 22 0,1 0-9,-1 22 13,-44-21-20,22-23 11,45 66 7,-67-44-9,0 22-3,0-21 4,0 43 9,0 0-19,0-21 10,-266 110 11,177-111-13,-21 0 10,87-44-15,1 23 8,44-23 97,67 0-101,132 0 19,-198 0-24,43 0 5,-44 0 2,111 0 17,-66 0-24,-45 0 6,44 0 0,1 0 16,-45 0-12</inkml:trace>
    </iact:actionData>
  </iact:action>
  <iact:action type="add" startTime="90380">
    <iact:property name="dataType"/>
    <iact:actionData xml:id="d59">
      <inkml:trace xmlns:inkml="http://www.w3.org/2003/InkML" xml:id="stk59" contextRef="#ctx0" brushRef="#br0">29481 4076 0,'23'0'48,"-1"22"-39,-22 0 0,66 156 18,-44-90-24,45 178 21,-45-177-11,0 66 6,-22-133-19,0 44 10,44-66 15</inkml:trace>
    </iact:actionData>
  </iact:action>
  <iact:action type="add" startTime="91391">
    <iact:property name="dataType"/>
    <iact:actionData xml:id="d60">
      <inkml:trace xmlns:inkml="http://www.w3.org/2003/InkML" xml:id="stk60" contextRef="#ctx0" brushRef="#br0">24077 8639 0,'-22'0'53,"22"-22"-45,0-22 1,0-1 8,0-87 11,0 65-26,0 23 7,0 22 0,0-23 17,0 23-21,-67 22 108,23 44-90,44-21-14,-66 21 8,66 0-11,0 1 1,0-1 2,0-22 7,0 22-8,0-22 16,0 1 20,0-1-40,66-22 100,-22 0-95,23-45 10,-45 45 65,0 23-68,0-1-9,-22 22 10,67 23-9,-67-45-1,0 0 3,0 44 8,22-44-14,22 23 9,-44 21 1,0-44-8,0 0 10,0 1-1</inkml:trace>
    </iact:actionData>
  </iact:action>
  <iact:action type="add" startTime="93185">
    <iact:property name="dataType"/>
    <iact:actionData xml:id="d61">
      <inkml:trace xmlns:inkml="http://www.w3.org/2003/InkML" xml:id="stk61" contextRef="#ctx0" brushRef="#br0">26225 8528 0,'0'0'1,"23"0"1,-1-44 9,0 22 3,0 0-7,-22 0 9,0 0-8,0-23 1,0 23-1,0-22 9,0 22-11,0-1 2,0-21 1,0 22 7,-44 22-1,-1 0 28,23 0-5,22 66 2,0-43-33,0 21 11,0 0-2,0 1-9,0-1 4,45 22 2,-1-44-5,-22 1 0,0 21 0,22-44 3,1 66 2,-23-43 11,0-1-13,-22 0 16,0 0-26,-22 22 17,-177 45 9,176-67-23,-21-22 4,0 0-1,22 0 2,-1 0-1,1 0 9,0 0 10,-22-22-24,44-22 7,0-23 4,0 1-7,0-1-5,22 45 7,22-22 5,-22 44-13,45-45 7,-45 45 5,22 0 13,-21 0 56,21 0-56</inkml:trace>
    </iact:actionData>
  </iact:action>
  <iact:action type="add" startTime="94342">
    <iact:property name="dataType"/>
    <iact:actionData xml:id="d62">
      <inkml:trace xmlns:inkml="http://www.w3.org/2003/InkML" xml:id="stk62" contextRef="#ctx0" brushRef="#br0">28108 8285 0,'22'0'19,"0"0"1,-22 22 8,0 155-11,0-133-15,0 45 8,0-45 11,0-21-20,0-1 122,23 0-105,21 44 3,-44-44 18,0 23-23,0-23 0,-22 44-16,0-66 9,-23 67 9,1-45-8,22 0 1,22 0-3,-44-22 76,21 0-31,-21 0-11,22-22-20,0-44 2</inkml:trace>
    </iact:actionData>
  </iact:action>
  <iact:action type="add" startTime="95154">
    <iact:property name="dataType"/>
    <iact:actionData xml:id="d63">
      <inkml:trace xmlns:inkml="http://www.w3.org/2003/InkML" xml:id="stk63" contextRef="#ctx0" brushRef="#br0">28152 8462 0,'23'-22'54,"-1"22"-25,22 0-11,0 0-11,23 0 14,-1 0-19,-22 0 10,23 0 7,-45 0 78,0 0-81,0 0 0,23 0-9,-23 0 30</inkml:trace>
    </iact:actionData>
  </iact:action>
  <iact:action type="add" startTime="96023">
    <iact:property name="dataType"/>
    <iact:actionData xml:id="d64">
      <inkml:trace xmlns:inkml="http://www.w3.org/2003/InkML" xml:id="stk64" contextRef="#ctx0" brushRef="#br0">29791 8218 0,'23'0'53,"-1"0"-44,0 0-2,0 0 2,22 0-1,23 0 0,-1 0 11,-21 0-15,-1 22 6,44 23 6,-21-45 3,-45 0-16,22 0 6,23 22-2,-45 0 25,0 22 1,0-44-23,-22 45 2,0-23-11,0 0 8,0 22-1,0-22 0,0 45 1112,-88-45-1112,21 45-1,-21-67 3,-45 66 11,88-66-20,23 0 12,0 22 4,-22 0 66,22-22-74,-45 0 9,112 0 154,21 0-162,133 0 15,-132 0-19,-23 0 18</inkml:trace>
    </iact:actionData>
  </iact:action>
  <iact:action type="add" startTime="100638">
    <iact:property name="dataType"/>
    <iact:actionData xml:id="d65">
      <inkml:trace xmlns:inkml="http://www.w3.org/2003/InkML" xml:id="stk65" contextRef="#ctx0" brushRef="#br0">10876 10611 0,'44'0'39,"67"0"-31,22 0 0,-45 0 3,776 0 15,-443 0-24,177 0 7,133 0-2,155 0 2,199 0-2,-287 0 2,88 0-2,22 0 6,775 0 5,-908 0-17,-44 0 10,842 0 11,-1152 0-13,265 0 10,-353 0-15,-23 0 8,376 0 3,-331 0-10,66 0 4,310 0 13,-355 0-22,-66 0 10,288 0 7,-310 0-11,-44 0 5,221 0 3,-221 0-7,309 0 22,-375 0-27,-1-22 7,-22-1-1,0 23 0,0 0 0,-44 0-1,-1 0 2,23 0-1,22 0 1,355-22 23,-400 22-26,23 0 4,111-22 14,-222 22-9,0 0 48,45 0-50,-1 0 2,-21 0-11,-1-22 6,-22 22 11,22-22-20</inkml:trace>
    </iact:actionData>
  </iact:action>
  <iact:action type="add" startTime="104265">
    <iact:property name="dataType"/>
    <iact:actionData xml:id="d66">
      <inkml:trace xmlns:inkml="http://www.w3.org/2003/InkML" xml:id="stk66" contextRef="#ctx0" brushRef="#br0">10034 3323 0,'0'-22'48,"22"44"3,0-22-42,-22 44-1,67 1 1,-23 21 10,0-22-7,-44-22 5,45 1 2,-23-1 2,-22 0 4,66-66 117,-66-1-133,67-65 9,-1 21-13,-44 22 7,23-43 1,21 65-6,-22 1 0,-21 0 2,-1 22-2</inkml:trace>
    </iact:actionData>
  </iact:action>
  <iact:action type="add" startTime="106358">
    <iact:property name="dataType"/>
    <iact:actionData xml:id="d67">
      <inkml:trace xmlns:inkml="http://www.w3.org/2003/InkML" xml:id="stk67" contextRef="#ctx0" brushRef="#br0">22549 2636 0,'22'0'70,"0"22"-61,0 1 0,89 132 17,-89-111-21,22 0 18,1 23-22,-45-45 16,44 0 7,-44 0 1,22-22 69,22 0-21,45-111-54,-67 23-16,0 66 6,22-23-1,45-65 0,-89 87 3,89-65 10,-67 43-6</inkml:trace>
    </iact:actionData>
  </iact:action>
  <iact:action type="add" startTime="107703">
    <iact:property name="dataType"/>
    <iact:actionData xml:id="d68">
      <inkml:trace xmlns:inkml="http://www.w3.org/2003/InkML" xml:id="stk68" contextRef="#ctx0" brushRef="#br0">17521 5383 0,'44'0'14,"0"0"5,-22 0 2,23 0-1,21 0-2,-22 0-17,1 0 9,65 0 12,-43 0-21,-23 0 8,0 0 9</inkml:trace>
    </iact:actionData>
  </iact:action>
  <iact:action type="add" startTime="117721">
    <iact:property name="dataType"/>
    <iact:actionData xml:id="d69">
      <inkml:trace xmlns:inkml="http://www.w3.org/2003/InkML" xml:id="stk69" contextRef="#ctx0" brushRef="#br0">23213 6446 0,'22'0'147,"45"0"-139,66 0 2,686 0 17,-420 0-24,88 0 5,0 0 2,1020 0 15,-954 0-20,-21 0 4,22 0-1,1085 0 17,-1219 0-18,334-66 14,-489 44-18,-21-23 8,66-43 7,-243 66-15,21-23 6,-21 45 13,-23 0-21,-22-22 7,0 22 1,45 0 23,-45 0-26,0 0 4,22 0 20,-22 0-21,1 0 0,43-22 13,-22 22-13</inkml:trace>
    </iact:actionData>
  </iact:action>
  <iact:action type="add" startTime="118608">
    <iact:property name="dataType"/>
    <iact:actionData xml:id="d70">
      <inkml:trace xmlns:inkml="http://www.w3.org/2003/InkML" xml:id="stk70" contextRef="#ctx0" brushRef="#br0">31984 5405 0,'0'-22'21,"22"22"14,1 0-31,-1 0 5,44 44 0,156 133 15,-156-132-17,67 43 1,-22-21 0,-45-1 0,67 23-1,0 0 1,44-1 2,133 67 7,-177-88-8,-133-23 88,-88 0-77,65-22-12,-154 133 20,89-88-25,-1 22 6,-22-1 0,-177 156 16,200-156-19,66-65 2,-1 21 1,-21 44 15</inkml:trace>
    </iact:actionData>
  </iact:action>
  <iact:action type="add" startTime="120406">
    <iact:property name="dataType"/>
    <iact:actionData xml:id="d71">
      <inkml:trace xmlns:inkml="http://www.w3.org/2003/InkML" xml:id="stk71" contextRef="#ctx0" brushRef="#br0">22859 5516 0,'-45'0'130,"45"22"-108,0 44 5,0-21-24</inkml:trace>
    </iact:actionData>
  </iact:action>
  <iact:action type="add" startTime="121197">
    <iact:property name="dataType"/>
    <iact:actionData xml:id="d72">
      <inkml:trace xmlns:inkml="http://www.w3.org/2003/InkML" xml:id="stk72" contextRef="#ctx0" brushRef="#br0">22881 9902 0,'22'0'45</inkml:trace>
    </iact:actionData>
  </iact:action>
  <iact:action type="add" startTime="121694">
    <iact:property name="dataType"/>
    <iact:actionData xml:id="d73">
      <inkml:trace xmlns:inkml="http://www.w3.org/2003/InkML" xml:id="stk73" contextRef="#ctx0" brushRef="#br0">25827 5361 0</inkml:trace>
    </iact:actionData>
  </iact:action>
  <iact:action type="add" startTime="122230">
    <iact:property name="dataType"/>
    <iact:actionData xml:id="d74">
      <inkml:trace xmlns:inkml="http://www.w3.org/2003/InkML" xml:id="stk74" contextRef="#ctx0" brushRef="#br0">26336 9880 0</inkml:trace>
    </iact:actionData>
  </iact:action>
  <iact:action type="add" startTime="127903">
    <iact:property name="dataType"/>
    <iact:actionData xml:id="d75">
      <inkml:trace xmlns:inkml="http://www.w3.org/2003/InkML" xml:id="stk75" contextRef="#ctx0" brushRef="#br0">23700 11386 0,'22'-22'37,"1"22"-11,-23 44-19,0-22 4,0 155 3,0-44-7,0-44 2,0-23-2,0 23 3,0 88 4,0-88-6,0-67 0,0 22 0</inkml:trace>
    </iact:actionData>
  </iact:action>
  <iact:action type="add" startTime="128501">
    <iact:property name="dataType"/>
    <iact:actionData xml:id="d76">
      <inkml:trace xmlns:inkml="http://www.w3.org/2003/InkML" xml:id="stk76" contextRef="#ctx0" brushRef="#br0">24387 11342 0,'22'0'43,"0"0"42,0 0-69,1 0 0,-1 0-8,0 0 11,0 0 34,0 0-45,22 0 0,-21 22 8,-1 0 8,-22 0-15,0 22 13,0 1-5,0-23-8,0 22 13,0-22 4,0 23-5,0-23-20,-22 0 16,-45 0-8,23 22 11,0-44-18,21 0 15,1 0-9,0 23-1,66-23 155,-21 0-155,43 0 2,0 0 11,-43 0-18,21 22 15,-22-22 14,22 22-21,-21 22 6,-23-22 15,0 23-23,0-1 8,0-22-7,0 0 4,0 0-10,0 0 12,0 1 2,0-1-2,0 0-7,-45 0 0,23 0 9,0 23-9,0-45-1,0 0 21,-23 22-11,23-22-5,-44 0 9,21 0-20,1 0 16,0 0-8,22 0-2,-45 0 5,1 0 1,44 0-6,-23 0 1</inkml:trace>
    </iact:actionData>
  </iact:action>
  <iact:action type="add" startTime="130137">
    <iact:property name="dataType"/>
    <iact:actionData xml:id="d77">
      <inkml:trace xmlns:inkml="http://www.w3.org/2003/InkML" xml:id="stk77" contextRef="#ctx0" brushRef="#br0">23213 12649 0,'0'22'51,"66"-22"-41,178 22 7,-177-22-12,21 0 7,222 44 2,-155-22-7,-44 0 1,44-22 0,-22 0 4,244 0 15,-245 0-26,-43 0 7,-22 0 1,-1 0 4,-44 0-3,22 0 38</inkml:trace>
    </iact:actionData>
  </iact:action>
  <iact:action type="add" startTime="137950">
    <iact:property name="dataType"/>
    <iact:actionData xml:id="d78">
      <inkml:trace xmlns:inkml="http://www.w3.org/2003/InkML" xml:id="stk78" contextRef="#ctx0" brushRef="#br0">23435 11386 0,'0'22'190,"22"-22"-180,22 44 10,-22-21-18,0 21 31,0-22-23,1-22-4,-1 66 15,0-43-18,0 21 5,0-22 1,-22 0-2,44 0 1,-44 23 0,23 21 8,-1-66 0,0 44-8,0-21 0,-22-1 0,0 0 0,22 0-1,0-22 2,-22 22 15,23 0 49,-23 0-56,22-22-11,0 23 42</inkml:trace>
    </iact:actionData>
  </iact:action>
  <iact:action type="add" startTime="139869">
    <iact:property name="dataType"/>
    <iact:actionData xml:id="d79">
      <inkml:trace xmlns:inkml="http://www.w3.org/2003/InkML" xml:id="stk79" contextRef="#ctx0" brushRef="#br0">25805 9658 0,'0'67'139,"0"-23"-134,0 89 16,0-67-19,0 45 15,0-45-1,0-43-9,0-1 2,0 0-2,0 0 11</inkml:trace>
    </iact:actionData>
  </iact:action>
  <iact:action type="add" startTime="145038">
    <iact:property name="dataType"/>
    <iact:actionData xml:id="d80">
      <inkml:trace xmlns:inkml="http://www.w3.org/2003/InkML" xml:id="stk80" contextRef="#ctx0" brushRef="#br0">26115 11475 0,'22'0'47,"0"44"-23,-22 22-16,0-21-1,0 21 3,22 200 13,22-155-12,-44 132 10,0-221-12,0 1 16</inkml:trace>
    </iact:actionData>
  </iact:action>
  <iact:action type="add" startTime="145511">
    <iact:property name="dataType"/>
    <iact:actionData xml:id="d81">
      <inkml:trace xmlns:inkml="http://www.w3.org/2003/InkML" xml:id="stk81" contextRef="#ctx0" brushRef="#br0">26558 11763 0,'22'0'130,"22"0"-111,0 0-8,45 22 12,-23 0-17,-66 0 3,23 22 6,21-22-2,-44 23 6,0-23-11,44 22 1,-22-22-2,-22 0 3,45 89 15,-45-66-6,0-1 1,-45 22 6,45-44-21,-66 23 18,66-23-10,-22-22 5,44 0 96,0 0-102,22 0 4,-22 0-13</inkml:trace>
    </iact:actionData>
  </iact:action>
  <iact:action type="add" startTime="146687">
    <iact:property name="dataType"/>
    <iact:actionData xml:id="d82">
      <inkml:trace xmlns:inkml="http://www.w3.org/2003/InkML" xml:id="stk82" contextRef="#ctx0" brushRef="#br0">26513 11519 0,'-22'-22'53,"0"44"-21,0 22-23,-22 0 0,21-21-2,-43 87 4,-67 23 12,67-44-16,21-23 20,23-21 109,0-1-117,0-22-18</inkml:trace>
    </iact:actionData>
  </iact:action>
  <iact:action type="add" startTime="147734">
    <iact:property name="dataType"/>
    <iact:actionData xml:id="d83">
      <inkml:trace xmlns:inkml="http://www.w3.org/2003/InkML" xml:id="stk83" contextRef="#ctx0" brushRef="#br0">28152 9725 0,'23'22'116,"-23"44"-114,0 1 7,0-1 0,0 45 18,0-89-24,0 0 6,22-22 0,-22 22 45</inkml:trace>
    </iact:actionData>
  </iact:action>
  <iact:action type="add" startTime="150232">
    <iact:property name="dataType"/>
    <iact:actionData xml:id="d84">
      <inkml:trace xmlns:inkml="http://www.w3.org/2003/InkML" xml:id="stk84" contextRef="#ctx0" brushRef="#br0">28795 11807 0,'22'-22'4,"0"-23"23,-22 1 0,22 22-25,-22-22 16,0-1 8,0 23-13,0 0 2,-22 0 1,0 22 33,0 0 64,-89 66-85,89-21-17,0-45-2,0 44 18,22-22-16,-23-22-1,1 44 15,22 1-20,0-1 13,0 0 7,0-22-20,0 1 20,0-1-18,22 22 2,23 0 15,-45-22-12,22 23 11,0-45-9,0 22 6,22 0-18,-44 0 7,45 0 0,-23 45 19,-22-45-26,66 44 7,-66-21 8,0-23 5,0 22 26,-22-44 57,-22 0-90,0-44-7,-23 0 1,67 21-1,-66-43 0,44 66 23,22-22-30,0-22 64,44-45-38,-22 22-24,67-21 6,-89 66 0,66-45 16,-44 67-20</inkml:trace>
    </iact:actionData>
  </iact:action>
  <iact:action type="add" startTime="151952">
    <iact:property name="dataType"/>
    <iact:actionData xml:id="d85">
      <inkml:trace xmlns:inkml="http://www.w3.org/2003/InkML" xml:id="stk85" contextRef="#ctx0" brushRef="#br0">26735 12449 0,'0'0'1,"22"0"28,0 0-10,0 0 10,0 0-11,23 0-2,-1 0 0,-22 0-12,155 0 27,-132 0-22,-1 0 10,-22 0-1,0 0 10,0 0-7,1 0-10,-1 0 6,0 0 1,0 0-13</inkml:trace>
    </iact:actionData>
  </iact:action>
  <iact:action type="add" startTime="153453">
    <iact:property name="dataType"/>
    <iact:actionData xml:id="d86">
      <inkml:trace xmlns:inkml="http://www.w3.org/2003/InkML" xml:id="stk86" contextRef="#ctx0" brushRef="#br0">30943 12338 0,'22'23'18,"1"-23"12,-1-23 11,22 23-18,-22-22-14,45 22 10,-23 0-3,44 0-1,-65 0-1,43 0 7,1 0-10,-23 0 60,-44 22-55,0 1-8,0-1 8,0 0-4,-67 22 7,45-44-18,22 22 8,-66 23 16,44-45-2,-23 44 191,45-22-196,0 0 292,22-22-272,1 22-19,-1 1-10,0-1 17,22 22-4,1-22 1,-23-22-14,0 44 11,0-21 78,-22 21-65,0-22-2,-22 22-5,-22-44-6,-1 0-9,-21 23-2,-23 21 18,67-44-24,-44 22 22</inkml:trace>
    </iact:actionData>
  </iact:action>
  <iact:action type="add" startTime="157977">
    <iact:property name="dataType"/>
    <iact:actionData xml:id="d87">
      <inkml:trace xmlns:inkml="http://www.w3.org/2003/InkML" xml:id="stk87" contextRef="#ctx0" brushRef="#br0">18384 13933 0,'89'0'44,"44"45"-35,310 21 19,-111-22-26,67 23 7,155-45 0,2436 133 18,-1838-111-24,-134 1 6,134-1-1,-66-44 1,863 111 11,-1108-67-17,-154 0 6,265-44 8,-575 0-11,-111 22 4,66-22 6,-199 0-10,-89 0 3,89 0 11,-89 0-18,23 0 8,66 0 6,-89 0-9,23 0 5,-23 0 16</inkml:trace>
    </iact:actionData>
  </iact:action>
  <iact:action type="add" startTime="158810">
    <iact:property name="dataType"/>
    <iact:actionData xml:id="d88">
      <inkml:trace xmlns:inkml="http://www.w3.org/2003/InkML" xml:id="stk88" contextRef="#ctx0" brushRef="#br0">27665 14133 0,'0'44'35,"-44"0"-23,22 134 3,22-46-10,0-65 4,0 154 12,0-66-20,0 0 10,0 23 4,0-112-8,0-44 6,0 23 15</inkml:trace>
    </iact:actionData>
  </iact:action>
  <iact:action type="add" startTime="159206">
    <iact:property name="dataType"/>
    <iact:actionData xml:id="d89">
      <inkml:trace xmlns:inkml="http://www.w3.org/2003/InkML" xml:id="stk89" contextRef="#ctx0" brushRef="#br0">28330 14155 0,'44'88'39,"-44"1"-31,0 22 0,22 0 0,-22-45 3,44 89 1,-22-88-3,-22-1-2,0 0 2,23 1 1,21 110 16,-44-133-23,0-21 5,0-1 81</inkml:trace>
    </iact:actionData>
  </iact:action>
  <iact:action type="add" startTime="159701">
    <iact:property name="dataType"/>
    <iact:actionData xml:id="d90">
      <inkml:trace xmlns:inkml="http://www.w3.org/2003/InkML" xml:id="stk90" contextRef="#ctx0" brushRef="#br0">27355 14997 0,'44'0'208,"-22"22"-192,23 22 0,-23-22-8,44 45 0,-21-23 0,21 22 0,-22-21 2,23 21 2,-1-22-11,23 45 8,-45-45-1,23-21-1,-45 43 2,22-44 2,0 0-6,1 0 3,-23 1 0,0-23 32,22 0 88,23 0-120,-45-45 0,66 1 0,23 0 2,0-67 1,-45 67-9,1-23 13,44-21-14,-89 65 8,66-43 0</inkml:trace>
    </iact:actionData>
  </iact:action>
  <iact:action type="add" startTime="161502">
    <iact:property name="dataType"/>
    <iact:actionData xml:id="d91">
      <inkml:trace xmlns:inkml="http://www.w3.org/2003/InkML" xml:id="stk91" contextRef="#ctx0" brushRef="#br0">31165 13424 0,'22'0'121,"0"-22"-107,0 22 26,22 0-32,1 0 16,-23 0-8,22-22-8,-22 22 16,23 0-9,-23 0 3,0 0 4,0 0-12,0 0 6,0 0 4,1 0-18,-1 0 15</inkml:trace>
    </iact:actionData>
  </iact:action>
  <iact:action type="add" startTime="162793">
    <iact:property name="dataType"/>
    <iact:actionData xml:id="d92">
      <inkml:trace xmlns:inkml="http://www.w3.org/2003/InkML" xml:id="stk92" contextRef="#ctx0" brushRef="#br0">23302 16990 0,'22'0'36,"0"0"-23,0 0 6,0 0-10,133 0 11,-66 0-18,-1 0 8,1 22 7,-67-22 4,23 22 4,-1 1 7,-44-1-16,0 0-8,0 0 4,-22 89 15,-23-89-27,45 22 122,111 23-104,-44-45-14,-23-22 8,44 44 3,-65-44-9,-1 0 10,0 0-5,0 67 5,-22-45-2,0 44 6,0 1-9,-44-45-4,-1 22 2,1-44-2,0 0 5,-67 22 15,89-22-7,0 0-15,-22 0 12,21 0-10,1 0 11,0 0-11</inkml:trace>
    </iact:actionData>
  </iact:action>
  <iact:action type="add" startTime="163825">
    <iact:property name="dataType"/>
    <iact:actionData xml:id="d93">
      <inkml:trace xmlns:inkml="http://www.w3.org/2003/InkML" xml:id="stk93" contextRef="#ctx0" brushRef="#br0">25827 17012 0,'22'0'12,"22"-44"11,-22 22-10,-22 0 5,0 0-17,0-1 9,0-21 14,0 22-16,0 0 13,0 0-7,-22-23 2,0 45-10,0 0 1,0 0 16,-23 0 8,23 0-18,-89 23 4,45 65-15,-23-44 8,23 67 14,44-67-18,22-21 60,22-1-44,0 0-21,0 0 7,23 22 1,21 23 21,0-45-30,-21 22 9,-23-44 0,67 89 18,-45-67-24,-22 22 6,0-44 0,0 89 17,-22-45-13,0-22-4,0 1 16,0-1 46,-66-22-48,44 0-6,-23 0 13,23 0-29,0 0 7,0 0 20,0-45-6,22 1-7,0 0-4,0-89 10,0 89-13,111-111 18,-89 132-22,22-21 5,-44 22 19,44 22-10,-22-44-6</inkml:trace>
    </iact:actionData>
  </iact:action>
  <iact:action type="add" startTime="165040">
    <iact:property name="dataType"/>
    <iact:actionData xml:id="d94">
      <inkml:trace xmlns:inkml="http://www.w3.org/2003/InkML" xml:id="stk94" contextRef="#ctx0" brushRef="#br0">27023 16835 0,'0'0'2,"22"-22"0,0 22 120,67 44-96,-1 45-21,-43-45 19,-23 0-24,-22-21 11,0 87 9,0-65-20,0-23 10,0 89 13,-45-67-14,1-44 11,22 22-18,88-22 129,156 0-104,-111 0-25,-1-22 7,-21 0 0,66 22 19,-133 0 18</inkml:trace>
    </iact:actionData>
  </iact:action>
  <iact:action type="add" startTime="165927">
    <iact:property name="dataType"/>
    <iact:actionData xml:id="d95">
      <inkml:trace xmlns:inkml="http://www.w3.org/2003/InkML" xml:id="stk95" contextRef="#ctx0" brushRef="#br0">30234 16569 0,'23'0'71,"21"-22"-50,22 22-20,1 0 9,-1 0 9,-21 0-15,21 0 5,-22 0 14,-22 0-23,45 22 8,-45 0 9,-22 1 14,0-1-22,-133 155 19,45-133-26,-1-22 7,-22 45 1,-155-1 16,244-66-22,-22 0 19,66 45 90,22-45-104,111 22 8,-110-22-12,21 66 8,-21-44 1,-1 23-8,-22-45 22,-22 22-14,0 0 0,0 22 3,0 1-10,-66 21 16,-1-44-22,-22 23 10,45-45 9,22 0-19,0 44 8,0-44 16,0 0-2,-1 0-3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11-08T08:37:39.7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802">
    <iact:property name="dataType"/>
    <iact:actionData xml:id="d0">
      <inkml:trace xmlns:inkml="http://www.w3.org/2003/InkML" xml:id="stk0" contextRef="#ctx0" brushRef="#br0">9126 3168 0,'66'0'167,"23"0"-159,-45 0 1,156 22 17,-156-22-19,111 0 16,-111 0-15,67 44 20,-67-44-26,45 0 7,-45 0 1,111 22 16,-88-22-14,-45 0-2,66 0 16,-43 0-23,-1 0 6,-22 0 1,111 0 20,-111 0-30,23 0 8,-23 0 1,111 0 18,-89 0-24,0 0 6,-22 0-1,45 0 0,-45 0-1,0 0 3,0 0 2,0 0-5,23 0 9,21 0 7,1 0-17,110 0 23,-111 0-28,-21 0 8,21 0 0,89 0 19,-133 0-26,22 0 7,23 0 0,110 23 18,-66-23-24,-23 44 6,1-22 0,155-22 18,-178 0-24,-22 0 6,1 0 0,66 0 17,-45 0-22,0 0 5,-43 0 8,43 0-11,0 0 3,1 0-2,-23 0 2,23 0-1,-1 0 4,133 0 15,-154 0-26,-23 0 7,44 0 4,67 0 14,-111 0-25,1 0 8,-1 0 3,66 0 12,-66 0-20,23 0 17,21 0 0,-44 0 5,23 0-6,-23 0-3,22-22 111</inkml:trace>
    </iact:actionData>
  </iact:action>
  <iact:action type="add" startTime="17683">
    <iact:property name="dataType"/>
    <iact:actionData xml:id="d1">
      <inkml:trace xmlns:inkml="http://www.w3.org/2003/InkML" xml:id="stk1" contextRef="#ctx0" brushRef="#br0">8949 7066 0,'22'0'11,"0"0"140,22-44-139,-22 44-3,89 0 16,-89 0-20,1 0 5,-1 0-2,22 0 17,-22 0-19,0 0 2,0 0 0,1 0 24</inkml:trace>
    </iact:actionData>
  </iact:action>
  <iact:action type="add" startTime="24761">
    <iact:property name="dataType"/>
    <iact:actionData xml:id="d2">
      <inkml:trace xmlns:inkml="http://www.w3.org/2003/InkML" xml:id="stk2" contextRef="#ctx0" brushRef="#br0">6180 5516 0,'0'-22'73,"22"0"-33,0 22-15,45 0-2,-45 0-8,22 0-7,-22 0 24,1 0-24</inkml:trace>
    </iact:actionData>
  </iact:action>
  <iact:action type="add" startTime="27930">
    <iact:property name="dataType"/>
    <iact:actionData xml:id="d3">
      <inkml:trace xmlns:inkml="http://www.w3.org/2003/InkML" xml:id="stk3" contextRef="#ctx0" brushRef="#br0">9945 7066 0,'23'0'104,"43"0"-79,1 0-18,88 0 12,-45 0-15,1 0 8,88 0 2,-110 0-8,0 0 3,199 0 12,-111 0-20,22 0 10,178 0 5,-200 0-10,-22 0 7,266-44 14,-399 44-19,22 0 3,-22 0 17,23 0-28,-23 0 9,22 0-2,0 0 2,23 0-1,-1 0 1,156 0 16,-178 0-18,111 0 13,-133 0-17,23-22 10,-1 22 1,-22 0-9,0 0 11,0 0-4,0 0 104,1-22-89,-1 22-22,0 0 39</inkml:trace>
    </iact:actionData>
  </iact:action>
  <iact:action type="add" startTime="29741">
    <iact:property name="dataType"/>
    <iact:actionData xml:id="d4">
      <inkml:trace xmlns:inkml="http://www.w3.org/2003/InkML" xml:id="stk4" contextRef="#ctx0" brushRef="#br0">9325 7066 0,'0'-22'99,"45"22"-66,-1 0-17,0 0-8,23 0 16,-23 0-8,22 0-8,-43 0 2,-1 0-4,0 0 2,0 0-1,0 0 82,0 0-80,0 0 1,1 0 16,-1 0-24,0 0 71,0 0-56,0-22 5</inkml:trace>
    </iact:actionData>
  </iact:action>
  <iact:action type="add" startTime="34051">
    <iact:property name="dataType"/>
    <iact:actionData xml:id="d5">
      <inkml:trace xmlns:inkml="http://www.w3.org/2003/InkML" xml:id="stk5" contextRef="#ctx0" brushRef="#br0">9746 9348 0,'0'-22'309,"44"22"-291,1 0 11,-23 0-18,0 0-3,0 0 20,0 0-18,0 0 0,1 0 18,-1 0-26,0 0 7,0 0 0,89 0 19,-89 0-26,22 0 7,-22 0-1,1 0 0,-1 0 4,44 0 9,-44 0-14,23 0 1,-23 0-1,0 0 3,22 0 4,-22 0-12,23 0 5,-23 0 13,22 0-2,-22 0-16,0 0 6,1 0 4,87 0 14,-65 0-24,-23 0 19,66 0 3,-66 0-22,45 0 20,22 0 0,-23 0-18,-22 0 5,1 0 3,110 0 9,-133 0-14,44 0 23,-21 0-19,21 0 5,-44 0-10,0 0 2,23 0 1,-23 0 0,22 0-2,22 0 6,67 0 15,-110 0-21,43 0 5,0 0 15,-21 0-26,-23 0 7,0 0 5,44 0 13,-21 0-25,-23 0 7,0 0 1,22 0 4,-21 0-12,21 0 16,-22 0-9,22 0 0,-22 0 4,1 0-8,-1 0 4,0 0-1,22 0 2,-22 0 7,23 0-8,-23 0 0,0 0 8,0 0-8,22 0 7,-21 0-5,-1 0-3,0 0 5,22 0 5,-22 0-14,23 0 6,-1 0 12,-22 0-20,0 0 9,0 0-3,23 0 2,21 0 11,-22 0-18,-22 0 8,45 0 6,-45 0-9,22 0 6,89 0 14,-111 0-19,1 0 8,21 0-8,-22 0 0,0 0 0,0 0 0,0 0 8,23 0-8,-23 0 8,0 0-8,0 0 0,0 0 0,1 0 8,-1 0-9,0 0 18,0 0-17,0 0 1,45 0 15,-45 0-16,44 0 12,-44 0-17,45-22 9,-1 22 4,-21 0-3,-1 0 9,-22 0-21,0 0 9,0 0 8,0 0-2,1 0 4,-1 0 22</inkml:trace>
    </iact:actionData>
  </iact:action>
  <iact:action type="add" startTime="42074">
    <iact:property name="dataType"/>
    <iact:actionData xml:id="d6">
      <inkml:trace xmlns:inkml="http://www.w3.org/2003/InkML" xml:id="stk6" contextRef="#ctx0" brushRef="#br0">5759 4054 0,'22'0'160,"0"0"-137,1 0-15,-1 0 9,0 0-11,22 0 11,-22 0-1,23 0-8,-23 0-1,0 0 3,0 0 7,0 0 21</inkml:trace>
    </iact:actionData>
  </iact:action>
  <iact:action type="add" startTime="44772">
    <iact:property name="dataType"/>
    <iact:actionData xml:id="d7">
      <inkml:trace xmlns:inkml="http://www.w3.org/2003/InkML" xml:id="stk7" contextRef="#ctx0" brushRef="#br0">9037 10123 0,'0'-22'96,"0"0"-67,22 22-11,1 0-4,21-22 2,0 22 16,-22 0-4,23-22-8,-23 22 12,0 0-23,0 0 7,0 0 399</inkml:trace>
    </iact:actionData>
  </iact:action>
  <iact:action type="add" startTime="49273">
    <iact:property name="dataType"/>
    <iact:actionData xml:id="d8">
      <inkml:trace xmlns:inkml="http://www.w3.org/2003/InkML" xml:id="stk8" contextRef="#ctx0" brushRef="#br0">9879 12494 0,'66'0'197,"1"0"-186,44 0-1,110 0 17,-132 0-25,22 22 7,-45-22 0,155 44 17,-176-44-21,21 0 3,1 22 1,88-22 18,-89 0-24,-22 0 6,1 0-1,-45 22 5,66-22 11,-44 0-20,45 22 15,66-22 6,-111 0-22,22 0 5,0 0 4,200 0 11,-133 0-17,110 0 20,-66 0-22,-44 0 5,22 0 0,199 0 18,-243 0-24,-1 0 6,1 0 0,133 0 15,-156 0-17,0 0 1,1 0 1,177 0 15,-178 0-17,0 0 0,1 0 3,66 0 14,-89 0-17,23 0 1,-1 0 12,89 0 4,-111 0-20,-22 0 4,45 0 4,44 0 12,-67 0-20,0 0 4,-22 0 4,45 0 9,-45 0-13</inkml:trace>
    </iact:actionData>
  </iact:action>
  <iact:action type="add" startTime="51635">
    <iact:property name="dataType"/>
    <iact:actionData xml:id="d9">
      <inkml:trace xmlns:inkml="http://www.w3.org/2003/InkML" xml:id="stk9" contextRef="#ctx0" brushRef="#br0">8129 4032 0,'45'0'176,"-23"0"-146,22 0-12</inkml:trace>
    </iact:actionData>
  </iact:action>
  <iact:action type="add" startTime="52571">
    <iact:property name="dataType"/>
    <iact:actionData xml:id="d10">
      <inkml:trace xmlns:inkml="http://www.w3.org/2003/InkML" xml:id="stk10" contextRef="#ctx0" brushRef="#br0">10233 4032 0,'23'0'56,"21"0"-29,0 22-25,-22-22 8,0 44 6,45-22-5,-45 1 8,22-1-18,-21 0 15,-1 0-4,22 22 7,0-44 110,23-44-120,-45 22 8,22-22-11,-22 21 10,0 1-7,1 0 103,21 44-93,-22 0-16,22 23 16,-22-23 4,23 0-15,-45 0 12,22-22 63,22 0-74,23-22 11,-23 0-18,22 22 7,-66-44-1,67 44 8,-1 0 97,-44 0-93,1 22-17,-1 22 13,22-44 89,23 0-87,-1 0-13,0 0 7,23-22 2,-67 0 1,0 0 1,0 22 56,1 0-47,21 0-11,-22 0 2,0 0 9,0 0 23,1 0-30,-1 0-1,22 0-3,-22 0-8,0 0 3,0 0 11,1 0-18,-1 0 8,0 0 8,0 0-2,22 0-12,1 0 22,-23 0-15,22 0 9,-22 0-11,0 0 17,1 0-21,-1 0 32,22 0-20,-22 0 1,0 0-6,0 0 4</inkml:trace>
    </iact:actionData>
  </iact:action>
  <iact:action type="add" startTime="61707">
    <iact:property name="dataType"/>
    <iact:actionData xml:id="d11">
      <inkml:trace xmlns:inkml="http://www.w3.org/2003/InkML" xml:id="stk11" contextRef="#ctx0" brushRef="#br0">8927 13889 0,'0'44'150,"44"-44"-118,-22 0-24,22 0 0,1 0 10,-1 0-2,-22 0-10,0 0 2,0 0 0,1 0 12,-1 0 1,0 0-14,0 0 41,0 0 8,0 0-14</inkml:trace>
    </iact:actionData>
  </iact:action>
  <iact:action type="add" startTime="69138">
    <iact:property name="dataType"/>
    <iact:actionData xml:id="d12">
      <inkml:trace xmlns:inkml="http://www.w3.org/2003/InkML" xml:id="stk12" contextRef="#ctx0" brushRef="#br0">15239 8351 0,'22'-22'47,"23"22"-31,-23 22-8,22-22 0,0 45 1,23-23-2,-1 0 1,-21 22 0,21-22 0,0 67 0,-21-67 0,43 67 0,-65-89 0,43 66 0,0 1 0,-21-23 2,-1 44 5,-22-43-8,45 21 2,-45-21-2,-22 21 5,66 0 1,-66 23-6,0-67 1,22 22 0,23-21 4,-45 87 15,0-65-27,0 21 9,0 1 1,0 132 18,0-133-26,0-43 10,0 21-6,-22 22 0,-23 89 13,-21-66-15,-1-23 5,67 23 4,-199 177 8,199-222-15,-155 133 22,111-110-25,-23 21 6,67-65-1,-66 43 4,-178 178 16,200-200-20,22-22 5,-111 89 11,111-67-22,-1 1 7,-21-1 3,-22 22 12,66-44-21,-22 1 6</inkml:trace>
    </iact:actionData>
  </iact:action>
  <iact:action type="add" startTime="78277">
    <iact:property name="dataType"/>
    <iact:actionData xml:id="d13">
      <inkml:trace xmlns:inkml="http://www.w3.org/2003/InkML" xml:id="stk13" contextRef="#ctx0" brushRef="#br0">9569 13889 0,'22'0'213,"22"0"-206,67 0 5,133 0 9,-111 0-13,155 0 18,-200 0-22,-21 0 5,-1 0 0,111 0 16,-110 0-19,-45 0 2,22 0 0,0 0 0,1 0 0,-1 0 1,23 0 16,-23 0-16,22 0 14,-44 0-7,1 0-6,65 0 11,-44 0-5,-21 0-5,65 0 10,-43 0-6,-23 0-3,44 0 7,-44 0-17,23 0 6,21 0 18,-44 0 3,0 0-16,23 0 4,-23 0-15,22 0 6,0 0 12,23-22-3,-45 22-4,44 0 8,1 0-2,-1 0 10,-44 0-28,23 0 7,-23 0 1,44-22 14,-21 22-13,-1 0 13,0 0-3,1 0 0,-1 0 6,-22 0-21,0 0 3,0 0 1,23 0 17,-1 0-13,-22 0-5,0 0 0,23 0-1,-1 0 4,67 0 15,-89 0-18,88 0 16,-87 0-19,65 0 25,-66 0-29,23 0 7,-1 0 9,22 0 6,-43 0-6,43 0 12,-22 0-19,-22 0-1,45 0 18,-23 0-24,0 0 22,-21 0-6,-1 0-6,0 0 3,0 0 1,0 0-5,23 0 31,-23 0-16,0 0-2,0 0-1,0 0 0,0 0 0</inkml:trace>
    </iact:actionData>
  </iact:action>
  <iact:action type="add" startTime="87043">
    <iact:property name="dataType"/>
    <iact:actionData xml:id="d14">
      <inkml:trace xmlns:inkml="http://www.w3.org/2003/InkML" xml:id="stk14" contextRef="#ctx0" brushRef="#br0">11806 14731 0,'44'0'126,"-22"0"-111,23 0 2,-23 0 11,22 0-14,-22 0 1,23 0 18,-23 0-17,22 0 15,-22 0-16,23 0 17,-23 0 73,-22-22-81</inkml:trace>
    </iact:actionData>
  </iact:action>
  <iact:action type="add" startTime="88563">
    <iact:property name="dataType"/>
    <iact:actionData xml:id="d15">
      <inkml:trace xmlns:inkml="http://www.w3.org/2003/InkML" xml:id="stk15" contextRef="#ctx0" brushRef="#br0">13224 14709 0,'22'0'174,"0"0"-149,0 0-14,44-23 12,-43 23-18,-1 0 3,0 0 4,67 0 10,-45 0-15,-22 0 12,22 0 2,-22 0-6,23 0 9,-23 0-8</inkml:trace>
    </iact:actionData>
  </iact:action>
  <iact:action type="add" startTime="93065">
    <iact:property name="dataType"/>
    <iact:actionData xml:id="d16">
      <inkml:trace xmlns:inkml="http://www.w3.org/2003/InkML" xml:id="stk16" contextRef="#ctx0" brushRef="#br0">14619 14642 0,'44'0'269,"-22"0"-248,23 0-14,21 0 20,-44 0 2,23 0-6,-1 0-6,-22-22 9,0 22-21,23 0 51,-23 0-41,22 0 2,-22 0-8,22 0 38,-21 0-12</inkml:trace>
    </iact:actionData>
  </iact:action>
  <iact:action type="add" startTime="96785">
    <iact:property name="dataType"/>
    <iact:actionData xml:id="d17">
      <inkml:trace xmlns:inkml="http://www.w3.org/2003/InkML" xml:id="stk17" contextRef="#ctx0" brushRef="#br0">8749 13069 0,'45'0'165,"21"0"-163,-44 0 8,89 0 7,-89 0-8,200 0 14,-178 0-16,133 0 19,-155 0-22,0 0 5,1 0 0,-1 0 15,22 0-16,-22 0 10,0 0-1,1 0-3,21 0 1,-22-22 5,0 22-18,0 0 15</inkml:trace>
    </iact:actionData>
  </iact:action>
  <iact:action type="add" startTime="107386">
    <iact:property name="dataType"/>
    <iact:actionData xml:id="d18">
      <inkml:trace xmlns:inkml="http://www.w3.org/2003/InkML" xml:id="stk18" contextRef="#ctx0" brushRef="#br0">10123 14686 0,'22'0'171,"66"0"-151,-65 0-12,109 0 18,-87 0-12,-1 0-6,23 0 17,-45 0-18,0 0 58,0 0-42,0 0 81,0 0-56</inkml:trace>
    </iact:actionData>
  </iact:action>
  <iact:action type="add" startTime="110066">
    <iact:property name="dataType"/>
    <iact:actionData xml:id="d19">
      <inkml:trace xmlns:inkml="http://www.w3.org/2003/InkML" xml:id="stk19" contextRef="#ctx0" brushRef="#br0">11097 15462 0,'0'-22'115,"22"22"-93,23 0-16,21 0 15,45 0 1,-67 0-17,23 0 3,-45 0-1,22 0 2,0 0-1,23 0 0,-1 0 0,-44 0 12,23 0 0,-23 0-12,22 0 12,-22 0-1,23 0-18,-23 0 7,0 0 13,22 0-5,-22 0-13,23 0 5,-23 0 4,66-45 13,-43 45-22,-23 0 5,22 0 4,111 0 12,-133 0-12,23 0-5,-23 0 2,22 0 9,-22 0 1,23 0-17,-23 0 7,0 0-1,0 0 2,0 0-4,0 0 15,0 0-1</inkml:trace>
    </iact:actionData>
  </iact:action>
  <iact:action type="add" startTime="118266">
    <iact:property name="dataType"/>
    <iact:actionData xml:id="d20">
      <inkml:trace xmlns:inkml="http://www.w3.org/2003/InkML" xml:id="stk20" contextRef="#ctx0" brushRef="#br0">9968 15395 0,'22'0'215,"0"0"-191,0 0-16,0 0-1,0 0 2,23 0 0,-23 0 6,22 0-7,-22 0 8,0 0 0,1 0 0,-1 0 40,0 0 40</inkml:trace>
    </iact:actionData>
  </iact:action>
  <iact:action type="add" startTime="122746">
    <iact:property name="dataType"/>
    <iact:actionData xml:id="d21">
      <inkml:trace xmlns:inkml="http://www.w3.org/2003/InkML" xml:id="stk21" contextRef="#ctx0" brushRef="#br0">10012 16304 0,'66'0'159,"1"0"-150,88 22 8,-111-22-11,89 0 6,155 44 17,-266-44-17,177 22 9,-132-22-14,154 0 19,-198 0-20,65 0 15,-44 0-20,-21 0 17,-1 22-3,0-22 1,0 0-5,67 0 6,-67 0-13,66 0 5,23 0 15,-67 0-16,-21 0 9,43 0-11,1 0 9,-45 0-5,66 0 6,-43 0-9,-1 0 9,-22 0 0,0 0-8,22 0 11,-21 0-14,43 0 3,1 0 0,-1 0 0,-22 0 4,67 0 6,-67 0-16,1-22 14,-23 22-3,22 0 6,-22 0 14</inkml:trace>
    </iact:actionData>
  </iact:action>
  <iact:action type="add" startTime="125266">
    <iact:property name="dataType"/>
    <iact:actionData xml:id="d22">
      <inkml:trace xmlns:inkml="http://www.w3.org/2003/InkML" xml:id="stk22" contextRef="#ctx0" brushRef="#br0">10078 16237 0,'45'0'122,"-23"0"-109,44 0-3,89 0 12,-133 0-13,67 0 10,-22 0-15,-67-22 8,44 22 3,-22 0 31,0 0-29,0 0 0</inkml:trace>
    </iact:actionData>
  </iact:action>
  <iact:action type="add" startTime="133954">
    <iact:property name="dataType"/>
    <iact:actionData xml:id="d23">
      <inkml:trace xmlns:inkml="http://www.w3.org/2003/InkML" xml:id="stk23" contextRef="#ctx0" brushRef="#br0">8971 17721 0,'0'-22'112,"22"22"-84,22 0-8,-22 0-12,-22-22 11,23 22-6,-1 0-5,0-22 19,22 22-6,-22 0 34,1 0-14,-1 0-22,0 0 29,0 0-19,0 0 458,0 0-463,0 0 0,1 0-16,-1 0 16,0 0-17,0 0 2,0 0 88</inkml:trace>
    </iact:actionData>
  </iact:action>
  <iact:action type="add" startTime="138178">
    <iact:property name="dataType"/>
    <iact:actionData xml:id="d24">
      <inkml:trace xmlns:inkml="http://www.w3.org/2003/InkML" xml:id="stk24" contextRef="#ctx0" brushRef="#br0">7110 17832 0,'22'0'220,"45"0"-199,-45 0-14,45 0 20,-23 0-24,-22 0 6,22 0 7,1 0 2,-23 0-11,22 0 14,0 0-8,-22 0 6,23 0-18,-1 0 28,-22 0-13,0 0-12,1 0 16,-1 0-16,0 0 21,22 0 5,-22 0-21,0 0 0,1 0 19,-1 0-26,0 0 7,0 0 8,22 0 3,-22 0-18,1 0 7,-1 0 9,22 0-7,0 0 17,-21-22-3,21 22 5,-22 0 51,22 0-52</inkml:trace>
    </iact:actionData>
  </iact:action>
  <iact:action type="add" startTime="142922">
    <iact:property name="dataType"/>
    <iact:actionData xml:id="d25">
      <inkml:trace xmlns:inkml="http://www.w3.org/2003/InkML" xml:id="stk25" contextRef="#ctx0" brushRef="#br0">14065 13823 0,'45'0'39,"-23"0"-30,66 44 21,-66-44-29,1 0 8,-1 0-1,44 0 21,-44 0-1,23 0-8,-1 22-19,0-22 8,1 0 0,21 22 17,-44-22-22,22 22 5,-21-22 7,21 0 4,-22 0-16,0 22 4,0-22 1,45 0 18,-45 0-15,0 0-3,89 0 18,-45 0-23,-44 0 13,23 0 9</inkml:trace>
    </iact:actionData>
  </iact:action>
  <iact:action type="add" startTime="144683">
    <iact:property name="dataType"/>
    <iact:actionData xml:id="d26">
      <inkml:trace xmlns:inkml="http://www.w3.org/2003/InkML" xml:id="stk26" contextRef="#ctx0" brushRef="#br0">6889 17854 0,'22'0'90,"89"0"-74,-23 0-12,23-22 5,66 22 13,-132 0-22,21 0 10,23-22 7,-45 22 0,-22 0 4,22 0-12,1 0 11,-23 0-18,0 0 7,0 0-1,22 0 1,23 0 7,-45 0-9,22 0 17,-22 0 1,23 0-4,21 0-19,-44 0 10,67 0 7,-23 0-19,-66-45 10,67 45 15</inkml:trace>
    </iact:actionData>
  </iact:action>
  <iact:action type="add" startTime="145954">
    <iact:property name="dataType"/>
    <iact:actionData xml:id="d27">
      <inkml:trace xmlns:inkml="http://www.w3.org/2003/InkML" xml:id="stk27" contextRef="#ctx0" brushRef="#br0">8904 17677 0,'23'0'139,"-1"-22"-135,22 22 4,22 0 1,45 0 16,-44 0-17,-23 0 11,-22 0-16,0-22 8,23-1 6,-1 23-4,-22 0 10,0 0 82,0 0-90,23 0 0,-23 0 18</inkml:trace>
    </iact:actionData>
  </iact:action>
  <iact:action type="add" startTime="149748">
    <iact:property name="dataType"/>
    <iact:actionData xml:id="d28">
      <inkml:trace xmlns:inkml="http://www.w3.org/2003/InkML" xml:id="stk28" contextRef="#ctx0" brushRef="#br0">13246 3766 0,'22'0'54,"44"-44"-34,1 44-17,-1 0 9,89 0 5,-88 0-14,-1 0 6,-44 0 14,45 0-23,-1 0 17,-44 0-9,1 0 15,-1 0-23,22 0 74</inkml:trace>
    </iact:actionData>
  </iact:action>
  <iact:action type="add" startTime="150358">
    <iact:property name="dataType"/>
    <iact:actionData xml:id="d29">
      <inkml:trace xmlns:inkml="http://www.w3.org/2003/InkML" xml:id="stk29" contextRef="#ctx0" brushRef="#br0">13467 4120 0,'22'0'95,"89"0"-80,-89 0-10,45 0 3,-1 0 4,111 0 10,-132 0-16,65 0 2,23 0 5,111 0 7,-222 0-13</inkml:trace>
    </iact:actionData>
  </iact:action>
  <iact:action type="add" startTime="150947">
    <iact:property name="dataType"/>
    <iact:actionData xml:id="d30">
      <inkml:trace xmlns:inkml="http://www.w3.org/2003/InkML" xml:id="stk30" contextRef="#ctx0" brushRef="#br0">15151 3256 0,'-23'23'66,"-109"21"-49,21 22-13,111-43 3,-44-23 5,-1 44 12,45-22 8,22 22-11,67-22 6,-23 23-24,-21-1 6,-1 0 1,89 67 15,-89-44-21,-44-45 14,0 111 7,0-89-11,0 0-6,0 23 13,-111 66-5,23-67-13,-1 23 5,67-89 4,-44 66 11,88-44 79,66 45-73,-21-23-28,-45-22 8,0-22 0,22 67 19,1-45-17</inkml:trace>
    </iact:actionData>
  </iact:action>
  <iact:action type="add" startTime="151867">
    <iact:property name="dataType"/>
    <iact:actionData xml:id="d31">
      <inkml:trace xmlns:inkml="http://www.w3.org/2003/InkML" xml:id="stk31" contextRef="#ctx0" brushRef="#br0">16258 3744 0,'-44'-22'87,"-67"88"-70,111 1-11,-66-1 2,43-22 0,-21 1 1,22 21 6,0-22-12,22 23 2,0-1 7,-22 111 14,22-88-25,22-45 8,22 23 3,89 66 12,-89-89-21,-22-44 6,23 0 3,-1 44 10,-22-44-16,0 0 25,1 0-22,-1 0 1,66 0 18,-21 0-27,21-88 8,-21-1 7,-23 23-4,133-289 8,-155 289-12,1-23 4,-23-44 14,0 111-24,0-22 6,-23 22 12,1 0 2,-22 22 5,22-23-25,0 23 7,0 0 0,-67 0 18,22-44-23,23 44 13,-22 0 9,21-22-21,-21 0 3,44 22 1,-133-22 15</inkml:trace>
    </iact:actionData>
  </iact:action>
  <iact:action type="add" startTime="152837">
    <iact:property name="dataType"/>
    <iact:actionData xml:id="d32">
      <inkml:trace xmlns:inkml="http://www.w3.org/2003/InkML" xml:id="stk32" contextRef="#ctx0" brushRef="#br0">17432 4320 0,'0'22'107,"0"0"-98,0 0 0,0 0 10,0 23 21,0-1-15,-22 22-22,0-21 5,0-45 4,22 44 12</inkml:trace>
    </iact:actionData>
  </iact:action>
  <iact:action type="add" startTime="153339">
    <iact:property name="dataType"/>
    <iact:actionData xml:id="d33">
      <inkml:trace xmlns:inkml="http://www.w3.org/2003/InkML" xml:id="stk33" contextRef="#ctx0" brushRef="#br0">18296 4165 0</inkml:trace>
    </iact:actionData>
  </iact:action>
  <iact:action type="add" startTime="153735">
    <iact:property name="dataType"/>
    <iact:actionData xml:id="d34">
      <inkml:trace xmlns:inkml="http://www.w3.org/2003/InkML" xml:id="stk34" contextRef="#ctx0" brushRef="#br0">19027 4165 0,'22'0'46,"0"0"-34</inkml:trace>
    </iact:actionData>
  </iact:action>
  <iact:action type="add" startTime="153978">
    <iact:property name="dataType"/>
    <iact:actionData xml:id="d35">
      <inkml:trace xmlns:inkml="http://www.w3.org/2003/InkML" xml:id="stk35" contextRef="#ctx0" brushRef="#br0">20134 4120 0,'22'0'6,"1"0"3</inkml:trace>
    </iact:actionData>
  </iact:action>
  <iact:action type="add" startTime="154218">
    <iact:property name="dataType"/>
    <iact:actionData xml:id="d36">
      <inkml:trace xmlns:inkml="http://www.w3.org/2003/InkML" xml:id="stk36" contextRef="#ctx0" brushRef="#br0">20887 4098 0,'22'0'8</inkml:trace>
    </iact:actionData>
  </iact:action>
  <iact:action type="add" startTime="154683">
    <iact:property name="dataType"/>
    <iact:actionData xml:id="d37">
      <inkml:trace xmlns:inkml="http://www.w3.org/2003/InkML" xml:id="stk37" contextRef="#ctx0" brushRef="#br0">21707 2725 0,'-44'0'7,"66"0"96,22 22-82,22-22-5,-66 44-14,89-22 7,-89 1 3,22-1 12,-22 0 8,0 0-29,0 0 6,0 23 0,-133 220 19,89-198-26,-67 44 8,67-67-4,0 0 7,22 0-9,-1-21 5,23-1-3,0 0 22,0 0 25,0 0-37,23-22 0,-1 22-5,22 45 16,-22-67-25,0 44 7,0-44-2,1 67 1,21-23 0,-22 0 0,67 67 0,-89-89 0,22 45 0,44 21 0,-21 1 0,-23-45 0,22 22 0,-44-21 7,44-23-6,-66 22 63,22-22-60,-177 45 16,155-67-20,0 22 3,-1-22 123,-21 44-114,22-22-18</inkml:trace>
    </iact:actionData>
  </iact:action>
  <iact:action type="add" startTime="155810">
    <iact:property name="dataType"/>
    <iact:actionData xml:id="d38">
      <inkml:trace xmlns:inkml="http://www.w3.org/2003/InkML" xml:id="stk38" contextRef="#ctx0" brushRef="#br0">23346 3478 0,'22'-22'87,"0"22"-39</inkml:trace>
    </iact:actionData>
  </iact:action>
  <iact:action type="add" startTime="156174">
    <iact:property name="dataType"/>
    <iact:actionData xml:id="d39">
      <inkml:trace xmlns:inkml="http://www.w3.org/2003/InkML" xml:id="stk39" contextRef="#ctx0" brushRef="#br0">23036 4120 0,'0'45'75,"44"-1"-64,133 111 14,-155-89-22,67 1 10,-67 44 0,23-67-6,-23 0 9,22 1-4,0 43 17,-44-66-22,0 1 5,0-1-8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11-08T08:37:39.7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751">
    <iact:property name="dataType"/>
    <iact:actionData xml:id="d0">
      <inkml:trace xmlns:inkml="http://www.w3.org/2003/InkML" xml:id="stk0" contextRef="#ctx0" brushRef="#br0">15394 2548 0,'22'0'119,"67"0"-108,155 0 16,-178 0-26,67 0 8,66 0 2,510 0 16,-487 0-26,-23 0 7,-22 0 2,-66 0 2,-22 0-10,21 0 6,-110 22 1,22-22-2,23 0 3,-23 0 2,22 22-10,-22-22 6,23 0 0,-1 0 0,22 0 2,112 0 16,-134 0-22,-22 0 5,44 0-2,1 0 2,-45 0-1,67 0 0,-67 0-1,44 0 6,1 0 1,-45 0-9,0 0 5,67 0 10,-67 0-18,0 0 7,22 0-2,0 0 1,-21 0 1,-1 0 2,0 0 14</inkml:trace>
    </iact:actionData>
  </iact:action>
  <iact:action type="add" startTime="18447">
    <iact:property name="dataType"/>
    <iact:actionData xml:id="d1">
      <inkml:trace xmlns:inkml="http://www.w3.org/2003/InkML" xml:id="stk1" contextRef="#ctx0" brushRef="#br0">9281 2548 0,'22'0'175,"22"-23"-168,1 23 2,21 0-2,1 0 2,-45 0 1,44 0 2,1 0-11,-1 0 8,-22-22-1,1 22 0,-23 0 1,66 0 18,-65 0-24,-1 0 6,0 0 6,0 0 2,0 0-9,0 0 7,1 0 3,-1-22 9,0 22 9,0 0-17,0 0 3050,0 0-2564,0 0-471,1 0-20,-1 0-6,0 0 19,22 0-7,23 0 7,-23 0-22,22 0 17,-43 0-3,-1 0-11,0 0 13,0 0-20,0 0 11,0 0 7,23 0-17,-23 0 5,22 0 14,-22 0-3,0 0-17,0 0 16,23 0-10,-1 0 19,22 0 3,-43 0-20,21 0 19,-22 22-6,22-22-14,23 22 18,-45-22-21,0 0 2,0 0 2,23 0 14,-23 0-14,0 0 13,22 0-8,-22 0 3,0 45-15,1-45 14,21 0-3,-22 0 3,0 0-13,45 0 14,-45 0 15,0 0 96,0 0-57,0 0-11,23 0 537,-23 0-578,22 0-15</inkml:trace>
    </iact:actionData>
  </iact:action>
  <iact:action type="add" startTime="28761">
    <iact:property name="dataType"/>
    <iact:actionData xml:id="d2">
      <inkml:trace xmlns:inkml="http://www.w3.org/2003/InkML" xml:id="stk2" contextRef="#ctx0" brushRef="#br0">13179 2503 0,'22'0'148,"67"0"-130,-67 0-11,22 0 5,45 0 15,-45 0 14</inkml:trace>
    </iact:actionData>
  </iact:action>
  <iact:action type="add" startTime="33586">
    <iact:property name="dataType"/>
    <iact:actionData xml:id="d3">
      <inkml:trace xmlns:inkml="http://www.w3.org/2003/InkML" xml:id="stk3" contextRef="#ctx0" brushRef="#br0">9945 3101 0,'45'0'221,"132"0"-200,-88 0-20,-45 0 8,22 23 0,89-1 18,-132-22-24,21 0 6,-22 0 0,44 0 16,-43 0-19,21 0 16,-22 0-21,22 0 10,-22 0 9,23 0-10,-23 0 14,22 0-8,0 0 0,-21 0-5,21 0 4,-22 0-9,67 0 23,-67 0-16,0 0 1,0 0-6,0 0 9,0 0 4,1 0-7</inkml:trace>
    </iact:actionData>
  </iact:action>
  <iact:action type="add" startTime="42047">
    <iact:property name="dataType"/>
    <iact:actionData xml:id="d4">
      <inkml:trace xmlns:inkml="http://www.w3.org/2003/InkML" xml:id="stk4" contextRef="#ctx0" brushRef="#br0">7044 1351 0,'-22'-22'15,"0"22"33,-1 0-25,1 0 6,0 0-16,-44 45 3,-1-1-9,45 0 5,-67 23 1,45-45-7,44 0 3,-22 22 11,22 1-8,0-23-5,0 22 2,0-22-1,0 0 2,44 23 3,-22-23-4,23 22-1,21 23-1,-21-23 4,-1-22 1,-22 0-11,0 0 7,0-22 9,0 22-1,-22 1 16,0 21-25,-22 0 2,0-22-2,-22 23 1,-67-23 0,0 66 1,23-43-2,21-23 3,-43 44 8,87-44 2,23 1 120,45-1-119,-23-22-14,0 44 1,0-44 3,45 44 17,-45-21-27,0 21 8,22 0-2,-22-22 2,-22 0-1,0 23-1,0-1 19,45-22-18,-45 67 9,0-23-11,-23 23 5,1 44 5,-22-45-11,44-43 4,-22 43 12,22-66-20,-22 23 9,0-23-3,-1 0 2,23 0-3,0 0 5,-22 23 3,22-23-7,0 0 2,-22 22 11,22 1 0,0-23-13,0 44 1,0-22 8,0 1 0,0-1 0,0-22-7,22 0 5,0 23-13,89 88 32,-67-111-25,1 22 0,-1-44 1,23 44 14,-23-22-7,0-22 0,-22 45-5,23-45 5,-23 0-11,0 0 10,0 0-3,0 22 1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11-08T10:36:26.3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661">
    <iact:property name="dataType"/>
    <iact:actionData xml:id="d0">
      <inkml:trace xmlns:inkml="http://www.w3.org/2003/InkML" xml:id="stk0" contextRef="#ctx0" brushRef="#br0">3345 4962 0,'-22'0'136,"0"0"-97,-1 0-23,1 0 16,0 0-24,0 0 0,0 0 105,0 0-90,0 0 0,-1 0-14,1 0-1,-44 22 11,44-22 9,22 22-19,-45-22 6,45 45 2,-22-45-1,-22 22-4,44 44 10,-22-44-8,22 1-7,0 21 11,0 0 10,0 1-26,0-23 8,0 22 5,0-22-8,0 0 6,0 45 14,22-23-26,0-44 7,-22 22 8,0 0-9,44 0 2,-21-22 55,21 0-48,0 0-9,0 0 7,-21 0-12,21-22 7,67-22 0,44 0 17,-133 44-22,44-45 21,-66 23 115</inkml:trace>
    </iact:actionData>
  </iact:action>
  <iact:action type="add" startTime="3957">
    <iact:property name="dataType"/>
    <iact:actionData xml:id="d1">
      <inkml:trace xmlns:inkml="http://www.w3.org/2003/InkML" xml:id="stk1" contextRef="#ctx0" brushRef="#br0">3965 4253 0,'0'45'63,"0"43"-50,67 333 15,-67-354-21,22 265 16,0-221-14,-22-23-1,22 45 0,-22-111 3,0 45 15,44-67 132,-22-133-143,45 66-10,66-199 25,-45 156-28,-43 65 8,-1 1-4,0 22 3,-22-22-1,1 44 63,-1 0-55,0 0-15,0 0 7,0 0 2,45 66 17,-67-22-25,0-21 7,22 21-1,-22 22 8,22-44-8,-22 1 0,0 65 9,0-66-3,0 1-4,0 21 14,0-22-1</inkml:trace>
    </iact:actionData>
  </iact:action>
  <iact:action type="add" startTime="4950">
    <iact:property name="dataType"/>
    <iact:actionData xml:id="d2">
      <inkml:trace xmlns:inkml="http://www.w3.org/2003/InkML" xml:id="stk2" contextRef="#ctx0" brushRef="#br0">5671 4807 0,'0'-44'18,"0"22"11,0-23-4,-45 67 117,1 23-133,-22 43 9,43-65-14,1 21 9,-22 44 2,22 1-11,22-67 5,-22 155 12,22-110-19,0-45 7,0 67 7,0-67-9,0 22 1,22 0 18,0-22-6,0-22 14,22 0-21,67-44 4,-67-22-15,1 44 8,65-156 14,-87 134-16,-1-45 10,-22 45-13,0-67 22,0 67-22,0-22 26,0 21-31,0 23 10,22 22 87,-22 22-82,22 23-4,0-1 8,-22 22-17,0-21 6,45 88 18,-23-67-22,22 67 20,-22-89-23,0 23 11,0 66 7,23-67-19,-23-44 9,-22 0 11</inkml:trace>
    </iact:actionData>
  </iact:action>
  <iact:action type="add" startTime="6037">
    <iact:property name="dataType"/>
    <iact:actionData xml:id="d3">
      <inkml:trace xmlns:inkml="http://www.w3.org/2003/InkML" xml:id="stk3" contextRef="#ctx0" brushRef="#br0">6424 4940 0,'44'0'78,"-22"22"-68,22 0 12,1 89-21,-23-67 8,66 89 7,-65-44-10,21-45 6,0 45 2,-44-45-7,0-22 8,0-66 115,0-133-110,0 88-18,0 23 8,0-112 11,0 156-20,0-22 12,45-22 4</inkml:trace>
    </iact:actionData>
  </iact:action>
  <iact:action type="add" startTime="6830">
    <iact:property name="dataType"/>
    <iact:actionData xml:id="d4">
      <inkml:trace xmlns:inkml="http://www.w3.org/2003/InkML" xml:id="stk4" contextRef="#ctx0" brushRef="#br0">9192 4165 0,'23'0'47,"-23"22"-28,22 22-16,0 23 6,22 21-2,-44 45 2,22-44-1,-22-23-1,22 45 3,23 221 11,-23-199-20,22 0 13,0 66 2,-44-177-4,0 1 11,23-1 81,-1-22-96,22-22 0,0 22 12,23-45-9,-23 45-2,45 0-1,21-22 0,-43 22 2,44 0 2,110 0-10,45 0 6,775 0 16,-687 0-17,67 0 2,0 0 3,133 0-9,-23 0 5,-43 0 0,-1 0 1,-66 0-1,-45 0 1,422 0 12,-488 0-20,-22 0 9,243 0 7,-287-22-12,-45 22 8,178-44 0,-333 44 3,-22 0 6,23 0-14,43 0 0,-43 0 0,65 0 13,-43 0-18,21 0 22,-66-22-5</inkml:trace>
    </iact:actionData>
  </iact:action>
  <iact:action type="add" startTime="8133">
    <iact:property name="dataType"/>
    <iact:actionData xml:id="d5">
      <inkml:trace xmlns:inkml="http://www.w3.org/2003/InkML" xml:id="stk5" contextRef="#ctx0" brushRef="#br0">9813 4253 0,'44'0'88,"443"0"-59,-155 0-28,111 0 8,842-44 10,-554 22-15,22-67 9,908-66 0,-930 133-7,-66-22 3,-45 44-1,-66-22 4,575 22 14,-863 0-24,-89-23 6,-22 1 4,111 22 14,-244 0-25,0 0 8,1 0 12,-1 0-10,0 0 141,-22 89-137,0-45-7,0 45 0,0 66 2,0 177 11,22-155-20,0 1 8,-22 132 8,0-200-10,0 23 4,0-44 17,0-45 93,-44-44-105,22 0-9,0 0 3,-133 0 8,110 0-14,-21-22 5,-23 22-1,23 0 2,-178 0 5,200 0-8,-45 0 2,-132-44 10,110 44-16,-22-22 6,67 22-1,-1 0 0,45 0 11,0 0 34</inkml:trace>
    </iact:actionData>
  </iact:action>
  <iact:action type="add" startTime="9917">
    <iact:property name="dataType"/>
    <iact:actionData xml:id="d6">
      <inkml:trace xmlns:inkml="http://www.w3.org/2003/InkML" xml:id="stk6" contextRef="#ctx0" brushRef="#br0">14752 4165 0,'22'0'70,"-22"88"-61,22 23-2,-22-67 3,0 222 9,0-133-16,0 22 5,0 0 1,0-66-1,0 22 0,0-1 16</inkml:trace>
    </iact:actionData>
  </iact:action>
  <iact:action type="add" startTime="10573">
    <iact:property name="dataType"/>
    <iact:actionData xml:id="d7">
      <inkml:trace xmlns:inkml="http://www.w3.org/2003/InkML" xml:id="stk7" contextRef="#ctx0" brushRef="#br0">12648 4320 0,'0'44'68,"0"0"-66,0 45 8,0 88 7,22-44-12,-22 0 9,0 177 13,0-243-19,0 65 15,0-109-14,0-1-1</inkml:trace>
    </iact:actionData>
  </iact:action>
  <iact:action type="add" startTime="11124">
    <iact:property name="dataType"/>
    <iact:actionData xml:id="d8">
      <inkml:trace xmlns:inkml="http://www.w3.org/2003/InkML" xml:id="stk8" contextRef="#ctx0" brushRef="#br0">10876 4519 0,'-22'0'47,"-1"22"-38,23 0-1,0 23 0,0 21 2,0 134 16,0-90-23,-22 1 5,22-67 9,0 23-9,-44 88 22,44-222 27,0 23-48,0 22 0</inkml:trace>
    </iact:actionData>
  </iact:action>
  <iact:action type="add" startTime="11878">
    <iact:property name="dataType"/>
    <iact:actionData xml:id="d9">
      <inkml:trace xmlns:inkml="http://www.w3.org/2003/InkML" xml:id="stk9" contextRef="#ctx0" brushRef="#br0">13644 4541 0,'23'0'7,"21"0"1,0 0 11,45 0 1,-45 0-13,23 45 2,-23-45 8,0 22-4,-44 0-10,67 22 17,-45 23 5,-22-23-4,0 0 6,-67 1-26,1-45 8,-45 44 1,-177 44 17,222-65-25,-45 21 7,89-44 7,-23 22-8,68-22 97,87 66-85,-65-66-18,43 0 7,222 23 7,-177-23-8,332 0 19,-354 0-23,-44 0 24</inkml:trace>
    </iact:actionData>
  </iact:action>
  <iact:action type="add" startTime="12657">
    <iact:property name="dataType"/>
    <iact:actionData xml:id="d10">
      <inkml:trace xmlns:inkml="http://www.w3.org/2003/InkML" xml:id="stk10" contextRef="#ctx0" brushRef="#br0">16480 4430 0,'22'0'50,"44"0"-33,45 0 0,110 23 7,-132-1-17,88 44 18,-155-44 15,-22 23-9,0-1-22,-110 0 19,87-22-26,-21-22 16,-22 0 9,66 23 33,-22-1-52,-23-22 12,23 22-2,0 0-17,-22-22 8,44 22 11,22 0 152,44 1-165,-21-23 1,21 22 1,-22-22-1,1 22 0,-1 0 4,-22-22 64,-22 22-56,0 0-17,0 23 21,0-1-15,-44-22 6,44 22-6,-45-44 5,-21 22-4,44 1-1,-67-1 18,45-22-15,22 22-5,0-22 34</inkml:trace>
    </iact:actionData>
  </iact:action>
  <iact:action type="add" startTime="15800">
    <iact:property name="dataType"/>
    <iact:actionData xml:id="d11">
      <inkml:trace xmlns:inkml="http://www.w3.org/2003/InkML" xml:id="stk11" contextRef="#ctx0" brushRef="#br0">9436 4320 0,'22'0'95,"0"0"-76,0 0-8,134 0 12,-68 0-15,-44 0 1,178 0 20,-200 0-28</inkml:trace>
    </iact:actionData>
  </iact:action>
  <iact:action type="add" startTime="16739">
    <iact:property name="dataType"/>
    <iact:actionData xml:id="d12">
      <inkml:trace xmlns:inkml="http://www.w3.org/2003/InkML" xml:id="stk12" contextRef="#ctx0" brushRef="#br0">3301 9127 0,'-45'0'73,"-132"-23"-47,66 23-21,45 0 3,-23 0 2,-132 0 14,177 0-17,-1 0 0,-21 0 2,-1 0-2,23 0 9,0 23-8,-23 21 1,-21 44 21,43-21-29,23-67 7,22 44 2,0 67 18,0-89-26,0 45 7,0-45 0,22 66 18,1-66-24,21 1 7,0-23-2,178 44 18,-134-44-22,-43 22 5,-1-22 0,44 0 15,-65 0-9,-1 0-6,44 0 23,1-22-7,-45 0-20,22-23 4,23 1-1,65-111 11,-87 133-11</inkml:trace>
    </iact:actionData>
  </iact:action>
  <iact:action type="add" startTime="17453">
    <iact:property name="dataType"/>
    <iact:actionData xml:id="d13">
      <inkml:trace xmlns:inkml="http://www.w3.org/2003/InkML" xml:id="stk13" contextRef="#ctx0" brushRef="#br0">3633 8351 0,'0'45'42,"0"65"-38,0 23 5,0-22 0,0 221 13,22-155-12,22 134 10,-44-156-18,22-67 11,1 1 2,21-133 39,111-178-28,-66 111-22,21-22 20,-21 45-23,-23-1 11,-21 67 7,-23 22-19,44 0 35,-66 22-28,111 177 14,-89-132-20,22-1 12,-21 23 4,-23-67-15,0 0 15,22 0-5</inkml:trace>
    </iact:actionData>
  </iact:action>
  <iact:action type="add" startTime="18158">
    <iact:property name="dataType"/>
    <iact:actionData xml:id="d14">
      <inkml:trace xmlns:inkml="http://www.w3.org/2003/InkML" xml:id="stk14" contextRef="#ctx0" brushRef="#br0">5383 8994 0,'-22'0'63,"-1"0"-42,-21 0-20,22 0 8,0 0 10,0 0-13,-1 0 18,-43 44-16,0 67 19,43-67-24,1 200 21,-22-134-11,44 23 6,0-88-19,0-23 10,0 22 14,22-44 7,22-22-19,89-155 3,-44 110-11,-23 1 6,45-45 11,-89 67-20,-22-23 10,67 1 5,-67 44 2,0-23-5,44 68 74,-44 21-64,44 0-22,-44 0 11,45 111 7,-45-132-9,22 43 15,-22-44-18</inkml:trace>
    </iact:actionData>
  </iact:action>
  <iact:action type="add" startTime="18973">
    <iact:property name="dataType"/>
    <iact:actionData xml:id="d15">
      <inkml:trace xmlns:inkml="http://www.w3.org/2003/InkML" xml:id="stk15" contextRef="#ctx0" brushRef="#br0">6224 8750 0,'22'0'23,"89"89"0,-22-1-22,-45 1 11,133 110 6,-155-110-17,45-23 9,-23 89 14,-22-133-17,-22 1 14,23 21-19,-23-88 78,44-23-70,44-132 10,1 66-18,0 0 7,-1 66 9,-43 45-12,43-22 9,-66 22-6</inkml:trace>
    </iact:actionData>
  </iact:action>
  <iact:action type="add" startTime="19670">
    <iact:property name="dataType"/>
    <iact:actionData xml:id="d16">
      <inkml:trace xmlns:inkml="http://www.w3.org/2003/InkML" xml:id="stk16" contextRef="#ctx0" brushRef="#br0">8904 8772 0,'0'0'0,"23"0"74,-1 22-70,22 155 20,-44-66-11,0 155 5,0-111-17,22-22 7,-22 44 17,0-155-19,0 1 139,22-23-137,45 22 0,-23-22 4,67 0 5,0 0-15,-45 0 8,554 0 13,-310 0-14,798 0 8,-444 0-11,1308 0 20,-1308 0-20,1086 0 24,-1196 0-29,-67 0 9,222 0 6,-466 0-9,-43 0 4,154 0 2,-177 0-5,-22 0 0,133 0 11,-155 0-15,89-22 21,-156 22-13,-44-23 8,23 23 8,-23 0-9,0 0-4</inkml:trace>
    </iact:actionData>
  </iact:action>
  <iact:action type="add" startTime="21094">
    <iact:property name="dataType"/>
    <iact:actionData xml:id="d17">
      <inkml:trace xmlns:inkml="http://www.w3.org/2003/InkML" xml:id="stk17" contextRef="#ctx0" brushRef="#br0">9547 8661 0,'0'0'1,"44"0"27,23 0-19,43 0 0,-43 0 4,66 0-12,66 0 8,89 0-2,133 0 2,44 0-1,266 0 5,0 0-10,44 0 5,0 0-1,67 0 2,-111 0-2,0 0 2,-89 0-1,-66-44 0,-133 0 0,-111-1 0,-44 23-1,-44 22 3,110-44 6,-199 44-9,-44 0 4,111 0 3,-134 0-7,-21 0 9,-45 0-5,66 0 3,-43 0-7,21 0 9,-44 0-5,0 0 1,1 0-10,-1 0 12,0 0 59,0 0-65,-22 22 0,22-22 0,-22 133 9,0-44-10,0 110 14,0-110-19,0 44 7,0-45-2,0 1 2,0-23-1,0 1 0,0-1 0,0-44 0,0 23 12,0-23-17,0 0 26,0 0-12</inkml:trace>
    </iact:actionData>
  </iact:action>
  <iact:action type="add" startTime="22868">
    <iact:property name="dataType"/>
    <iact:actionData xml:id="d18">
      <inkml:trace xmlns:inkml="http://www.w3.org/2003/InkML" xml:id="stk18" contextRef="#ctx0" brushRef="#br0">14885 8861 0,'22'-22'32,"0"22"-8,-22 44-16,22 22 0,0-44-1,1 45 2,-1 66-1,-22-67-1,22 1 3,0 154 7,-22-199-11,22 23 5,-22-1 4</inkml:trace>
    </iact:actionData>
  </iact:action>
  <iact:action type="add" startTime="23439">
    <iact:property name="dataType"/>
    <iact:actionData xml:id="d19">
      <inkml:trace xmlns:inkml="http://www.w3.org/2003/InkML" xml:id="stk19" contextRef="#ctx0" brushRef="#br0">12116 8839 0,'22'44'97,"-22"89"-94,0-45 6,0 45 7,0-44-8,0-23-1,22 1 2,-22-45-1,0 22 0,0 23 192,45-23-188,-45 0 4,0 1-3</inkml:trace>
    </iact:actionData>
  </iact:action>
  <iact:action type="add" startTime="24462">
    <iact:property name="dataType"/>
    <iact:actionData xml:id="d20">
      <inkml:trace xmlns:inkml="http://www.w3.org/2003/InkML" xml:id="stk20" contextRef="#ctx0" brushRef="#br0">17476 8794 0,'22'0'10,"1"0"39,43 45-30,-44-1-10,0 177 17,-22-132-21,89 132 18,-89-176-14,0 43 13,0-65-20,0-1 6,22 0 4</inkml:trace>
    </iact:actionData>
  </iact:action>
  <iact:action type="add" startTime="25541">
    <iact:property name="dataType"/>
    <iact:actionData xml:id="d21">
      <inkml:trace xmlns:inkml="http://www.w3.org/2003/InkML" xml:id="stk21" contextRef="#ctx0" brushRef="#br0">10411 9038 0,'44'0'80,"-22"0"-73,22 0 16,-21 0-22,-1 0 6,0 0 11,0 0-7,0 0 9,-22 22 20,0 22 104,67 1-136,21 43 0,1-21 14,-45-45-21,-22 22 8,0-44-1,0 22 8,1 0-9,-1 1 11,-22-1 9,0 22-6,0-22-13,-22 23 16,-1-45 198,1 0-205</inkml:trace>
    </iact:actionData>
  </iact:action>
  <iact:action type="add" startTime="26772">
    <iact:property name="dataType"/>
    <iact:actionData xml:id="d22">
      <inkml:trace xmlns:inkml="http://www.w3.org/2003/InkML" xml:id="stk22" contextRef="#ctx0" brushRef="#br0">10411 9038 0,'22'0'93,"22"0"-75,-22 0-17,23 0 7,43 0 19,-21 0-14,-1 0-5,-44 0 12,22 22-4,-44 22 19,0-21-17,-132 154 7,87-177-19,-65 66 18,87-66-24,1 22 18,89-22 107,-1 0-112,1 0 2,-1 0-11,-22 0 6,1 0 10,-1 0-18,0 0 8,0 0 6,-21 45 4,-1-23-8,-22 22 22,0-22 15,-22-22-46,-23 0 5,-65 0 2,21 22 16,45-22-22,22 0 4,-1 23 33</inkml:trace>
    </iact:actionData>
  </iact:action>
  <iact:action type="add" startTime="28031">
    <iact:property name="dataType"/>
    <iact:actionData xml:id="d23">
      <inkml:trace xmlns:inkml="http://www.w3.org/2003/InkML" xml:id="stk23" contextRef="#ctx0" brushRef="#br0">13290 9171 0,'0'-22'49,"22"22"-21,22 0 2,-21 0-29,-1 0 17,0 44 11,-22 0-28,0-22 17,-44 67 10,21-67-26,-43 0 7,44 0-1,-22-22 0,21 0-1,1 0 2,44 0 143,89 0-144,-67 0 0,67 0 4,288 0 13,-288 0-22,110 0 14,-132 0-11</inkml:trace>
    </iact:actionData>
  </iact:action>
  <iact:action type="add" startTime="28902">
    <iact:property name="dataType"/>
    <iact:actionData xml:id="d24">
      <inkml:trace xmlns:inkml="http://www.w3.org/2003/InkML" xml:id="stk24" contextRef="#ctx0" brushRef="#br0">16325 9171 0,'22'0'46,"-22"22"-38,22 0 5,44 155 13,-44-110-25,23 21 18,-23 90 8,-22-134-26,22-22 27,0 0-9,-22 0-17</inkml:trace>
    </iact:actionData>
  </iact:action>
  <iact:action type="add" startTime="29541">
    <iact:property name="dataType"/>
    <iact:actionData xml:id="d25">
      <inkml:trace xmlns:inkml="http://www.w3.org/2003/InkML" xml:id="stk25" contextRef="#ctx0" brushRef="#br0">18827 8883 0,'-22'66'86,"-44"-44"-76,-23 89 6,45-89-9,-67 133 18,89-88-18,22-45 22,0 44-27,0-43 15,0-1-9,0 0 0,22-22 87,67 0-85,110 0 15,-132 0-19,21 0 2,156 0 11,-156 0-14,112 0 24</inkml:trace>
    </iact:actionData>
  </iact:action>
  <iact:action type="add" startTime="30340">
    <iact:property name="dataType"/>
    <iact:actionData xml:id="d26">
      <inkml:trace xmlns:inkml="http://www.w3.org/2003/InkML" xml:id="stk26" contextRef="#ctx0" brushRef="#br0">19093 9082 0,'0'22'56,"0"1"-48,45 176 19,-45-155-23,44 89 21,-44-89-15,0 67 12,0-89-14,22 111 19,-22-111-23,0 45 21,22-23-18</inkml:trace>
    </iact:actionData>
  </iact:action>
  <iact:action type="add" startTime="31373">
    <iact:property name="dataType"/>
    <iact:actionData xml:id="d27">
      <inkml:trace xmlns:inkml="http://www.w3.org/2003/InkML" xml:id="stk27" contextRef="#ctx0" brushRef="#br0">13046 9127 0,'23'0'47,"21"0"-2,-22 0-25,0 0 10,22 0-21,1 0 19,-23 0-9</inkml:trace>
    </iact:actionData>
  </iact:action>
  <iact:action type="add" startTime="33486">
    <iact:property name="dataType"/>
    <iact:actionData xml:id="d28">
      <inkml:trace xmlns:inkml="http://www.w3.org/2003/InkML" xml:id="stk28" contextRef="#ctx0" brushRef="#br0">22549 4785 0</inkml:trace>
    </iact:actionData>
  </iact:action>
  <iact:action type="add" startTime="34320">
    <iact:property name="dataType"/>
    <iact:actionData xml:id="d29">
      <inkml:trace xmlns:inkml="http://www.w3.org/2003/InkML" xml:id="stk29" contextRef="#ctx0" brushRef="#br0">22371 9237 0</inkml:trace>
    </iact:actionData>
  </iact:action>
  <iact:action type="add" startTime="35237">
    <iact:property name="dataType"/>
    <iact:actionData xml:id="d30">
      <inkml:trace xmlns:inkml="http://www.w3.org/2003/InkML" xml:id="stk30" contextRef="#ctx0" brushRef="#br0">20289 10433 0,'22'0'18,"1"0"13,-1 0-1,-22-22-14,22 22 7,22 0-5,-22 0 14,23 0-7,-23 0-3</inkml:trace>
    </iact:actionData>
  </iact:action>
  <iact:action type="add" startTime="37891">
    <iact:property name="dataType"/>
    <iact:actionData xml:id="d31">
      <inkml:trace xmlns:inkml="http://www.w3.org/2003/InkML" xml:id="stk31" contextRef="#ctx0" brushRef="#br0">20201 9924 0,'0'-22'37,"22"0"-19,22 22 0,-22 0-11,23-22 11,-23-1 9,22 23-3,-22 0-12,23 0 83</inkml:trace>
    </iact:actionData>
  </iact:action>
  <iact:action type="add" startTime="39836">
    <iact:property name="dataType"/>
    <iact:actionData xml:id="d32">
      <inkml:trace xmlns:inkml="http://www.w3.org/2003/InkML" xml:id="stk32" contextRef="#ctx0" brushRef="#br0">9082 8617 0,'22'0'159,"0"0"-150,0 0 0,67 0 18,-23-44-24,-44 44 22,0 0-13,1 0 7,-1 0-2,0 0 91</inkml:trace>
    </iact:actionData>
  </iact:action>
  <iact:action type="add" startTime="43784">
    <iact:property name="dataType"/>
    <iact:actionData xml:id="d33">
      <inkml:trace xmlns:inkml="http://www.w3.org/2003/InkML" xml:id="stk33" contextRef="#ctx0" brushRef="#br0">17720 9658 0,'0'44'107,"0"-21"-98,0-1 11,0 0-17,0 22 6,0-22 27,0 1-33,22-1 23</inkml:trace>
    </iact:actionData>
  </iact:action>
  <iact:action type="add" startTime="49703">
    <iact:property name="dataType"/>
    <iact:actionData xml:id="d34">
      <inkml:trace xmlns:inkml="http://www.w3.org/2003/InkML" xml:id="stk34" contextRef="#ctx0" brushRef="#br0">21596 9082 0,'22'0'50,"0"0"8,23 0-40,43 67 5,-43-1-8,-23-44-5,22 45 15,-22-45-20,0 0 4,23-22 202,132-133-190,-133 45-12,133-68 18,-88 112-24,-45 0 5,1 0 2,21 21 17,-66 1-15</inkml:trace>
    </iact:actionData>
  </iact:action>
  <iact:action type="add" startTime="53766">
    <iact:property name="dataType"/>
    <iact:actionData xml:id="d35">
      <inkml:trace xmlns:inkml="http://www.w3.org/2003/InkML" xml:id="stk35" contextRef="#ctx0" brushRef="#br0">12183 8750 0,'22'0'101,"-22"22"-89,22 45 0,-22-1-3,0-44-1,22 45 0,-22-45-1,0 22 2,0 0 0,0 1-2,0-23 1,0 22 8,0-22-7,0 111 9,0-89-14,0 23 11,0-1-14,0-43 9,0 43 8,0-22-13,44 23 21</inkml:trace>
    </iact:actionData>
  </iact:action>
  <iact:action type="add" startTime="60388">
    <iact:property name="dataType"/>
    <iact:actionData xml:id="d36">
      <inkml:trace xmlns:inkml="http://www.w3.org/2003/InkML" xml:id="stk36" contextRef="#ctx0" brushRef="#br0">21685 4608 0,'66'0'93,"23"0"-91,66 0 7,22 0 0,554 0 17,-443 0-22,-22 0 4,-23 0 2,45 0 17,-266 0-15</inkml:trace>
    </iact:actionData>
  </iact:action>
  <iact:action type="add" startTime="60896">
    <iact:property name="dataType"/>
    <iact:actionData xml:id="d37">
      <inkml:trace xmlns:inkml="http://www.w3.org/2003/InkML" xml:id="stk37" contextRef="#ctx0" brushRef="#br0">23501 4032 0,'22'0'80,"45"0"-77,-23 22 5,0 0 1,45 0-1,-23 23 0,45-1 0,-67 0 8,1-22-8,-23-22 8,0 45 23,-22-23-23,0 44-5,0-44 2,0 45-12,0-1 7,0 1 7,-22-45-4,22 0 2,0 0-12,-45 0 6,-43 67 20,66-89-14,22 22-5,-45 0 19,23 0-21,-22 1 42</inkml:trace>
    </iact:actionData>
  </iact:action>
  <iact:action type="add" startTime="61812">
    <iact:property name="dataType"/>
    <iact:actionData xml:id="d38">
      <inkml:trace xmlns:inkml="http://www.w3.org/2003/InkML" xml:id="stk38" contextRef="#ctx0" brushRef="#br0">25051 4298 0,'23'0'31,"-23"44"-23,22-44 1,-22 66-1,0 1 0,0-23 3,0 45-7,0-23 4,0 1 1,22 110 19,-22-155-25,0 0 5,0 22 1</inkml:trace>
    </iact:actionData>
  </iact:action>
  <iact:action type="add" startTime="62237">
    <iact:property name="dataType"/>
    <iact:actionData xml:id="d39">
      <inkml:trace xmlns:inkml="http://www.w3.org/2003/InkML" xml:id="stk39" contextRef="#ctx0" brushRef="#br0">25627 3544 0,'22'0'39,"1"0"-18,-1 23-19,0-1 16,0 0 4,-22 0-17,22-22-2</inkml:trace>
    </iact:actionData>
  </iact:action>
  <iact:action type="add" startTime="62565">
    <iact:property name="dataType"/>
    <iact:actionData xml:id="d40">
      <inkml:trace xmlns:inkml="http://www.w3.org/2003/InkML" xml:id="stk40" contextRef="#ctx0" brushRef="#br0">25893 4165 0,'0'22'6,"0"0"2,0 44 9,22-43-9,-22 43 0,22 0 1,1-21 9,-23-1-13,0-22 91,0 67-89,22 22 2,-22-67 3,0 155 13,22-265 66,0 22-83,0-45 0,45-44-1,-1 0 2,23 22-1,-67 45 0,0-1 0,0 23 0,67-44-1,-89 43 2,22 23-1,22 22 80,-22 22-73,-22 0-6,0 156 13,0-68-20,0-65 6,22 43 0,1 1 0,-23-1 2,0 23 15</inkml:trace>
    </iact:actionData>
  </iact:action>
  <iact:action type="add" startTime="63425">
    <iact:property name="dataType"/>
    <iact:actionData xml:id="d41">
      <inkml:trace xmlns:inkml="http://www.w3.org/2003/InkML" xml:id="stk41" contextRef="#ctx0" brushRef="#br0">27222 3567 0,'0'66'28,"0"200"-1,0-133-24,0-45 6,0 112 8,0-134-11,0 67 3,0-89-1,0 111 15,0-66-22,0 0 11,0 66 6,0-111-7,67-44 46,21 0-33,-44-22-17,67-133 19</inkml:trace>
    </iact:actionData>
  </iact:action>
  <iact:action type="add" startTime="63957">
    <iact:property name="dataType"/>
    <iact:actionData xml:id="d42">
      <inkml:trace xmlns:inkml="http://www.w3.org/2003/InkML" xml:id="stk42" contextRef="#ctx0" brushRef="#br0">26978 4298 0,'23'0'64,"176"0"-44,-155 0-18,67 0 6,22 0 1,199 0 18,-310-23-23,0 23 5</inkml:trace>
    </iact:actionData>
  </iact:action>
  <iact:action type="add" startTime="64525">
    <iact:property name="dataType"/>
    <iact:actionData xml:id="d43">
      <inkml:trace xmlns:inkml="http://www.w3.org/2003/InkML" xml:id="stk43" contextRef="#ctx0" brushRef="#br0">26602 7864 0,'-22'0'56,"22"199"-31,0-88-20,44 88 16,-44-66-18,0 0 5,0-44 1,0 44 18</inkml:trace>
    </iact:actionData>
  </iact:action>
  <iact:action type="add" startTime="64894">
    <iact:property name="dataType"/>
    <iact:actionData xml:id="d44">
      <inkml:trace xmlns:inkml="http://www.w3.org/2003/InkML" xml:id="stk44" contextRef="#ctx0" brushRef="#br0">26225 6956 0,'23'0'34,"21"66"-19,-44-44-9,0 23 1,44-23 15,-22 0-21</inkml:trace>
    </iact:actionData>
  </iact:action>
  <iact:action type="add" startTime="65133">
    <iact:property name="dataType"/>
    <iact:actionData xml:id="d45">
      <inkml:trace xmlns:inkml="http://www.w3.org/2003/InkML" xml:id="stk45" contextRef="#ctx0" brushRef="#br0">26624 7797 0,'0'23'8,"22"87"18,-22 1-22,45 66 19,-23-66-22,0 44 11,0 22 7,-22-265 23,0-23-33,0 67 3,0-67-10,44-266 26,-44 355-23,0-22 26,22 44-5,23 22 40,-45 111-52,0-67-6,0 311 20,0-222-26,0 0 7,0-44 0,0 22 18,44-133 49,22-67-69</inkml:trace>
    </iact:actionData>
  </iact:action>
  <iact:action type="add" startTime="65782">
    <iact:property name="dataType"/>
    <iact:actionData xml:id="d46">
      <inkml:trace xmlns:inkml="http://www.w3.org/2003/InkML" xml:id="stk46" contextRef="#ctx0" brushRef="#br0">27953 6867 0,'0'22'54,"0"45"-46,0-1-1,0 23 2,0 22-1,0-23-1,0 23 2,0 199 13,0-133-21,0-44 9,0 133 7,22-133-11,111 133 22,-44-200-25,-67-44 7,0 0 4,22 1-9,23-23-2,-23 0 14,-22 0-8,0 0 9,0-67-4</inkml:trace>
    </iact:actionData>
  </iact:action>
  <iact:action type="add" startTime="66261">
    <iact:property name="dataType"/>
    <iact:actionData xml:id="d47">
      <inkml:trace xmlns:inkml="http://www.w3.org/2003/InkML" xml:id="stk47" contextRef="#ctx0" brushRef="#br0">26846 7820 0,'-23'0'86,"90"0"-68,21 0-8,488 0 17,-376 0-26,-23 0 8,-22 0 3</inkml:trace>
    </iact:actionData>
  </iact:action>
  <iact:action type="add" startTime="66733">
    <iact:property name="dataType"/>
    <iact:actionData xml:id="d48">
      <inkml:trace xmlns:inkml="http://www.w3.org/2003/InkML" xml:id="stk48" contextRef="#ctx0" brushRef="#br0">26801 8152 0,'-22'22'54,"22"0"-43,0 67 14,22-23-21,0 1 25,-22-23-26,23 22 6,-23-43-1,44 43 20,-44-44-25,66-133 111,67-132-91,-44 110-15,-89 111 1,66-45 23,-44 45-16,23 22 47,-23 67-55,-22-1 1,88 222 20,-88-222-28,0-43 7</inkml:trace>
    </iact:actionData>
  </iact:action>
  <iact:action type="add" startTime="67822">
    <iact:property name="dataType"/>
    <iact:actionData xml:id="d49">
      <inkml:trace xmlns:inkml="http://www.w3.org/2003/InkML" xml:id="stk49" contextRef="#ctx0" brushRef="#br0">26026 7953 0,'-22'22'70,"44"66"-62,-22 23 0,44 111 22,1-112-29,-23 1 8,-22-89 9,0 23-12</inkml:trace>
    </iact:actionData>
  </iact:action>
  <iact:action type="add" startTime="69439">
    <iact:property name="dataType"/>
    <iact:actionData xml:id="d50">
      <inkml:trace xmlns:inkml="http://www.w3.org/2003/InkML" xml:id="stk50" contextRef="#ctx0" brushRef="#br0">23988 9547 0,'0'-22'14,"0"0"9,45 22-11,220 0 0,-65 0-4,398 0 18,-421-22-21,-22 22 4,-44 0-2,-1 0 1,-87 0 10</inkml:trace>
    </iact:actionData>
  </iact:action>
  <iact:action type="add" startTime="69805">
    <iact:property name="dataType"/>
    <iact:actionData xml:id="d51">
      <inkml:trace xmlns:inkml="http://www.w3.org/2003/InkML" xml:id="stk51" contextRef="#ctx0" brushRef="#br0">25251 9082 0,'22'22'47,"67"23"-34,21 43-1,1-21-6,-89-67 3,22 0-2,1 44 18,-23-22-16,-22 0 23,0 23-11,0 21-1,-22-66-14,-89 67 14,67-45-17,-23 0 9,-132 89 5,110-67-14,67-22 7,-22 45 11</inkml:trace>
    </iact:actionData>
  </iact:action>
  <iact:action type="add" startTime="70790">
    <iact:property name="dataType"/>
    <iact:actionData xml:id="d52">
      <inkml:trace xmlns:inkml="http://www.w3.org/2003/InkML" xml:id="stk52" contextRef="#ctx0" brushRef="#br0">30877 8174 0,'0'0'0,"0"44"14,0-22 9,-22-44 74,-23-266-70,-21 89-23,22 0 6,-23-289 10,45 223-18,0-1 8,-22-199 7,21 221-11,1-310 19,22 377-18,-44-178 20,44 333-23,-22-44 20,22 44-15,0-23 1,0 23 12,0 44 114,0 45-127,-22 44 11,0-23-18,-23 1 9,-43 110 5,43-88-10,-43 66 19,88-155-18</inkml:trace>
    </iact:actionData>
  </iact:action>
  <iact:action type="add" startTime="71901">
    <iact:property name="dataType"/>
    <iact:actionData xml:id="d53">
      <inkml:trace xmlns:inkml="http://www.w3.org/2003/InkML" xml:id="stk53" contextRef="#ctx0" brushRef="#br0">30545 4652 0,'22'0'66,"22"111"-51,45 0-9,-89-45 3,110 45 10,-88-67-16,45 22 7,22 90 6,-23-68-9,45 23 18,-89-111-10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11-08T10:36:26.3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278">
    <iact:property name="dataType"/>
    <iact:actionData xml:id="d0">
      <inkml:trace xmlns:inkml="http://www.w3.org/2003/InkML" xml:id="stk0" contextRef="#ctx0" brushRef="#br0">9480 908 0,'22'0'204,"111"0"-184,-44 0-17,0 0 9,21 0 3,-21 0-9,110 0 23,-132 0-28,-1 0 10,89 0 5,-110 0-10,43 0 1,-21 0 2,-1 23 0,45-23 8,-45 0-7,67 0 12,-89 0-14,1 0 19,21 0-25,-44 0 17,23 0 2,-23 0-20,22 0 9,22 0 12,-21 0-21,-23 0 10,89 0 7,-89 0-16,22 0 8,67 0 15,-89 0-20,0 0 3,22 0 1,23 0 17,-45 0-21,0 0 4,0 0 28,1 0-10,-1 0-10,0 0 7</inkml:trace>
    </iact:actionData>
  </iact:action>
  <iact:action type="add" startTime="20990">
    <iact:property name="dataType"/>
    <iact:actionData xml:id="d1">
      <inkml:trace xmlns:inkml="http://www.w3.org/2003/InkML" xml:id="stk1" contextRef="#ctx0" brushRef="#br0">6357 1639 0,'0'-44'88,"67"44"-68,-23 0-11,133 0 17,-110 0-22,-23-22 5,0 0 6,-22 22-3,1 0 7</inkml:trace>
    </iact:actionData>
  </iact:action>
  <iact:action type="add" startTime="21927">
    <iact:property name="dataType"/>
    <iact:actionData xml:id="d2">
      <inkml:trace xmlns:inkml="http://www.w3.org/2003/InkML" xml:id="stk2" contextRef="#ctx0" brushRef="#br0">6402 2437 0,'44'0'123,"-22"0"-98,0 0-18,0 0 9,0 0 7,1 0 14,-1 0-15</inkml:trace>
    </iact:actionData>
  </iact:action>
  <iact:action type="add" startTime="24282">
    <iact:property name="dataType"/>
    <iact:actionData xml:id="d3">
      <inkml:trace xmlns:inkml="http://www.w3.org/2003/InkML" xml:id="stk3" contextRef="#ctx0" brushRef="#br0">10676 1662 0,'67'0'125,"110"0"-107,-22 0-8,377 0 16,-333 0-22,155 0 19,-132 0-22,-45 0 12,111 0 5,-155 0-17,-22 0 8,243 44 15,-265-44-17,21 0 2,245 0 22,-222 0-31,-45 0 9,-21 0-1,21 0 0,1 0 14,-67 0-21,22 0 8,-21 0 0,87 0 18,-65 0-24,-1 0 5,0 0 1,23 0 18,-45 0-14</inkml:trace>
    </iact:actionData>
  </iact:action>
  <iact:action type="add" startTime="26035">
    <iact:property name="dataType"/>
    <iact:actionData xml:id="d4">
      <inkml:trace xmlns:inkml="http://www.w3.org/2003/InkML" xml:id="stk4" contextRef="#ctx0" brushRef="#br0">11053 2415 0,'22'0'155,"133"0"-141,-66 0-9,44 0 25,-45 0-28,1 0 7,-1 0-1,45 0 1,-22 0 10,-67 0-16,23 0 6,66-22 6,-111-1-1,44 23 4,-21 0-17,-1 0 7,89-22 19,-111 22-22,44 0 18,-21 0-23,-23 0 12,44 0 6,-21 0-7,65 0 13,-65 0-17,-23 0 1,22 0 1,89 0 14,-89 0-14,45 0 11,-45 0-17,0 0 9,67 0 4,-66 0-12,110 0 28,-133 0-31,22 0 7,45 0 9,-45 0 3,45 0 6,-45 0-25,0 0 17,-22 0 59,0 0-65,1 0 5,-1 0-14,22 0 9,-22 0 5,22 0-3,1 0 8,-1 0-11,23 0 3,-1 0-8,0 0 3,1 0 12,-45 0-20</inkml:trace>
    </iact:actionData>
  </iact:action>
  <iact:action type="add" startTime="28938">
    <iact:property name="dataType"/>
    <iact:actionData xml:id="d5">
      <inkml:trace xmlns:inkml="http://www.w3.org/2003/InkML" xml:id="stk5" contextRef="#ctx0" brushRef="#br0">4253 3478 0,'0'22'184,"0"0"-176,-44 23 2,-23 65 17,1-65-25,66-23 16,-22 22-11,0-22 0,22 0 10,-23 23-9,23-23 8,-22 0 2,22 0-12,0 0 26,22 0-2,-22 1-29,23-23 16,-1 22-8,22 0 9,-22 0-4,22 0-2,-44 23 62,0-23-58,-22 44 1,0-66-10,-44 44 2,66-21-2,-22-1 2,-45 22-2,1-22 1,43-22 9,1 22-10,0-22 2,0 22 7,44-22 203,45 0-205,-45 0-7,111 23 22,-111-1 9,22 22-17,-44-22-13,0 45 0,0-23-1,22 22 11,-22-43 4,0-1-14,0 22 15,0 0-21,0-21 6,-22 65 18,0-44-21,22 1 20,0-23-23,0 22 3,0 0 18,0-21-22,0-1 8,0 0 0,0 0 6,0 0-7,0 0 18,0 23-21,0-23 35,0 0 8,22-22 10,22 0-52,-21 0 11,21 0-5,133 44 15,-66-22-26,-89-22 7,22 0 2,1 23 1,-23-23-9,0 0 14,0 0 2,0 0 8</inkml:trace>
    </iact:actionData>
  </iact:action>
  <iact:action type="add" startTime="33907">
    <iact:property name="dataType"/>
    <iact:actionData xml:id="d6">
      <inkml:trace xmlns:inkml="http://www.w3.org/2003/InkML" xml:id="stk6" contextRef="#ctx0" brushRef="#br0">5826 3943 0,'22'0'143,"0"0"-134,0 0 19,0 0 250,0 0-209,1 0-46,-1 0 50,0 0 179,0 0-205,22-22-17</inkml:trace>
    </iact:actionData>
  </iact:action>
  <iact:action type="add" startTime="36475">
    <iact:property name="dataType"/>
    <iact:actionData xml:id="d7">
      <inkml:trace xmlns:inkml="http://www.w3.org/2003/InkML" xml:id="stk7" contextRef="#ctx0" brushRef="#br0">5715 4696 0,'22'0'90,"0"0"-61,22 0-10,-21 0-5,21 0 2,-22 0-6,22 0 12,-21 0-7,-1 0 5</inkml:trace>
    </iact:actionData>
  </iact:action>
  <iact:action type="add" startTime="38379">
    <iact:property name="dataType"/>
    <iact:actionData xml:id="d8">
      <inkml:trace xmlns:inkml="http://www.w3.org/2003/InkML" xml:id="stk8" contextRef="#ctx0" brushRef="#br0">5803 5582 0,'23'0'136,"43"0"-108,-44 0-26,23 0 7,-1 0 7,-22 0 3,22 0 9</inkml:trace>
    </iact:actionData>
  </iact:action>
  <iact:action type="add" startTime="41113">
    <iact:property name="dataType"/>
    <iact:actionData xml:id="d9">
      <inkml:trace xmlns:inkml="http://www.w3.org/2003/InkML" xml:id="stk9" contextRef="#ctx0" brushRef="#br0">12360 4896 0,'-22'0'129,"-23"0"-113,1 44-8,0-44 6,22 66-13,-45-66 12,23 45 4,0-1-15,-1-22 8,-66 22 14,23 1-16,21-23 12,1 22-18,44-22 11,-67 45 3,23-67-13,-23 66 10,67-44-10,-22-22 13,-1 45-15,1-23 8,-22 0 9,44-22-13,-23 44 21,23-22-20,0-22 24</inkml:trace>
    </iact:actionData>
  </iact:action>
  <iact:action type="add" startTime="42075">
    <iact:property name="dataType"/>
    <iact:actionData xml:id="d10">
      <inkml:trace xmlns:inkml="http://www.w3.org/2003/InkML" xml:id="stk10" contextRef="#ctx0" brushRef="#br0">11319 4940 0,'44'0'80,"22"0"-57,1 22-8,-45-22-7,22 44 8,1-21-7,-1 21-2,-22-44 2,45 66 11,-45-44-17,22 23 14,-22-23-8,45 22 9,-1-22-13,-22 45 20,-21-67 29,-23 22-45,22 0 127</inkml:trace>
    </iact:actionData>
  </iact:action>
  <iact:action type="add" startTime="50459">
    <iact:property name="dataType"/>
    <iact:actionData xml:id="d11">
      <inkml:trace xmlns:inkml="http://www.w3.org/2003/InkML" xml:id="stk11" contextRef="#ctx0" brushRef="#br0">7420 7753 0,'45'0'79,"-23"0"-38,22 0-20,-22 0-11,23-44 66,-23 44 71</inkml:trace>
    </iact:actionData>
  </iact:action>
  <iact:action type="add" startTime="51659">
    <iact:property name="dataType"/>
    <iact:actionData xml:id="d12">
      <inkml:trace xmlns:inkml="http://www.w3.org/2003/InkML" xml:id="stk12" contextRef="#ctx0" brushRef="#br0">7443 8573 0,'22'0'95,"0"0"-75,0 0-17,0 0 15,0 0 6,23 0 32</inkml:trace>
    </iact:actionData>
  </iact:action>
  <iact:action type="add" startTime="54718">
    <iact:property name="dataType"/>
    <iact:actionData xml:id="d13">
      <inkml:trace xmlns:inkml="http://www.w3.org/2003/InkML" xml:id="stk13" contextRef="#ctx0" brushRef="#br0">8351 10123 0,'44'0'108,"45"0"-101,-1 0 1,23 0 1,-22 0 0,-23 0 2,0 0-8,-21 0 6,43-22-2,-21 0 2,-1 22-3,-21 0 4,-23 0-2,0 0 0,0 0 0,0 0 3,0-22 2,0 22 10,1 0-7,-1 0-7,0 0 15,22-22 0,-22 22 24,0 0-33,1 0 3,-1 0 30,22 0-34,-22 0 4,23 0 10</inkml:trace>
    </iact:actionData>
  </iact:action>
  <iact:action type="add" startTime="56019">
    <iact:property name="dataType"/>
    <iact:actionData xml:id="d14">
      <inkml:trace xmlns:inkml="http://www.w3.org/2003/InkML" xml:id="stk14" contextRef="#ctx0" brushRef="#br0">8395 10832 0,'44'0'110,"-22"0"-98,111 0 13,-66 0-22,-1 0 18,89 0-1,-66 0-12,88 0 19,-110 0-23,43 0 19,-88 0-22,23 0 7,21 0 0,1 0 6,-45 0-11,44 0 5,-44 0 4,89 0 14,-89-22-16,0 22 2,1 0 13,-1 0-3,0 0 3,0 0-22</inkml:trace>
    </iact:actionData>
  </iact:action>
  <iact:action type="add" startTime="62275">
    <iact:property name="dataType"/>
    <iact:actionData xml:id="d15">
      <inkml:trace xmlns:inkml="http://www.w3.org/2003/InkML" xml:id="stk15" contextRef="#ctx0" brushRef="#br0">7443 10035 0,'22'0'167,"0"0"-158,0 0 9,0 0 19,-44 0 412,0 0-433,0 0 22,0 0-30,-1 0 50,1 0-33,0 0 28</inkml:trace>
    </iact:actionData>
  </iact:action>
  <iact:action type="add" startTime="64687">
    <iact:property name="dataType"/>
    <iact:actionData xml:id="d16">
      <inkml:trace xmlns:inkml="http://www.w3.org/2003/InkML" xml:id="stk16" contextRef="#ctx0" brushRef="#br0">7354 10876 0,'0'-22'114,"22"22"-106,0 0 1,0 0 1,1 0 3,-1 0 2,0 0 4,0 0-13,0 0 19</inkml:trace>
    </iact:actionData>
  </iact:action>
  <iact:action type="add" startTime="69804">
    <iact:property name="dataType"/>
    <iact:actionData xml:id="d17">
      <inkml:trace xmlns:inkml="http://www.w3.org/2003/InkML" xml:id="stk17" contextRef="#ctx0" brushRef="#br0">5205 10832 0,'0'0'1,"-22"-44"12,0 44 75,0 0-72,0 0 3,-22 0-3,21 22-12,-21 0 4,22 22 9,-22-21-8,-1 87 14,45-87-11,-22 43 7,0-22-19,22-22 10,0 89 15,0-67-19,22 89 14,23-110-17,43 65 14,-44-21-9,-21-45 11,-1 22-15,0-44 5,22 22 9,-22 45-13,45-1 5,-23 1 9,-22-23-16,-22 0 6,0 0-2,0-21 2,0 65 11,0-66-17,-88 67 7,21-89 4,45 66-13,-89-21 11,23-45-10,21 88 9,-21-43 10,65-23-9,1 0 7,22 0 60,45 22-64,-23 1-11,0-45 6,0 22 11,22 44-20,23 1 16,-1-23-9,23 133 13,-67-66-19,22-22 8,1 21-3,-23-21 1,-22-45 0,0 1-1,0 43 2,0-21-2,0-1 3,0 156 16,-22-112-22,-45 23 19,23-22-22,0-44 12,-45 132 5,67-133-17,-22 23 9,-45 88 14,45-133-17,21 67 13,1-44-17,22-1 10,-44 67 2,22-22-11,0-23 5,-45 134 13,45-111-21,0-1 9,-44 134 6,21-133-9,-21 44 17,44-67-16,22 1 0,0 0-1,-23-1 1,1 1 1,0-1-1,0 23-1,22-44 2,-22 21-1,22-66-1,0 45 3,0-1 10,0-43 56,0-1-57,0 0-13,22 0 2,44 44 9,-21-21-13,-23-1 24,0-22-14,0 0-7,0-22 0,-22 22 2,23 1 6,-1-1-7,22-22 1,45 66 18,-45-44-23,22 45 19,23-67-22,-89 22 12,89 22 3,-67-44-13,22 22 7,-22-22 14,22 0-17</inkml:trace>
    </iact:actionData>
  </iact:action>
  <iact:action type="add" startTime="82811">
    <iact:property name="dataType"/>
    <iact:actionData xml:id="d18">
      <inkml:trace xmlns:inkml="http://www.w3.org/2003/InkML" xml:id="stk18" contextRef="#ctx0" brushRef="#br0">6778 11585 0,'22'0'87,"45"0"-78,88 0 11,-45 0-19,-21 0 9,44 22-2,-22-22 0,44 0 10,-67 0-12,1 0 1,22 0 3,155 0 13,-200 0-15,45 0 13,-45 0-19,-44 0 10,45 0 5,-1 0-14,67 0 28,-111 0-30,0 0 8,45 0-1,-23 0 8,0 0-4,67 0 15,-89 0-18,23 0 12</inkml:trace>
    </iact:actionData>
  </iact:action>
  <iact:action type="add" startTime="83674">
    <iact:property name="dataType"/>
    <iact:actionData xml:id="d19">
      <inkml:trace xmlns:inkml="http://www.w3.org/2003/InkML" xml:id="stk19" contextRef="#ctx0" brushRef="#br0">10123 11652 0,'22'0'57,"22"0"-19,-22 0-29,133 0 8,-22 0-10,-66 0 4,154 0 3,-22 0-7,-21 0 2,176 0 9,-177 0-14,266 0 20,-332 0-16,22 0 0,-44 0 1,-1 0-2,1 0 7,-1 0-12,1 0 7,-23 0-2,1 0 2,110 0 12,-88 0-19,21 0 11,90 0 3,-112 0-13,1 0 7,155 0 13,-200 0-15,111 0 11,-89 0-14,23 0 7,88 0 2,-88 0-8,-1 0 2,1 0-1,0 0 7,176 0 13,-220 0-19,21 0 3,111 0 2,-88 0-6,-1 0 1,-21 0 1,110 0 13,-88 0-21,-23 0 8,1 0-1,-23 0 0,0 0-1,-22 0 2,23 0-1,-1 0 1,155 0 15,-110 0-17,110 22 13,-88-22-17,-45 0 10,45 0 4,-44 0-15,-23 0 7,89 0 16,-67 0-18,1 0 13,-45 0-17,22 0 9,0 0 6,1 0-16,21 0 15,23 22 9,-23-22-12,23 0 8,-45 0-21,0 0 9,23 0 6,-23 0-10,0 0 2,1 0 1,-23 0-1,44 0 8,-43 22-5,109-22 10,-65 0-6,-1 0-2,1 0 5,-45 0-17,44 0 9,23 0 14,-67 0-17,22 0 13,1 0-17,-23 0 10,0 0 3,0 0-13,0 0 5,0 0 16,1 0 24,-1 0-39,0 0 15,0 0-17,0 0 2</inkml:trace>
    </iact:actionData>
  </iact:action>
  <iact:action type="add" startTime="87362">
    <iact:property name="dataType"/>
    <iact:actionData xml:id="d20">
      <inkml:trace xmlns:inkml="http://www.w3.org/2003/InkML" xml:id="stk20" contextRef="#ctx0" brushRef="#br0">9104 11652 0,'44'-22'111,"23"22"-94,-23 0-10,44 0 5,1 0-8,-23 0 8,1 0-7,44 0 3,-23 0 0,200 0 21,-221 0-28,-45 0 18,155 0 8,-155 0-24,0 0 23</inkml:trace>
    </iact:actionData>
  </iact:action>
  <iact:action type="add" startTime="90209">
    <iact:property name="dataType"/>
    <iact:actionData xml:id="d21">
      <inkml:trace xmlns:inkml="http://www.w3.org/2003/InkML" xml:id="stk21" contextRef="#ctx0" brushRef="#br0">10721 13424 0,'22'-22'16,"22"22"9,45 0-8,-23 0-1,1 22 2,-45 0-14,0-22 5,22 22 0,45 45 14,-67-67-15,0 44 13,0-44 7,0 22-6,-22 22 20,0-21-20,-22-23-12,0 66 8,0-44-13,-22 22 22,22-21-7,22-1-4,0 0-6,-23-22 5,1 22-8,0 0 11,-22 45 6,44-45-5,-22 0-16,22 0 14,-45 22 9,67 1 125,23-45-133,-1 0-2,0 44-1,-21-44-9,65 22 24,-66-22-29,23 22 8,-23-22 1,66 22 16,-21 1-14,-1-1 5,-44-22 0,1 22-11,-46-22 114,-43 66-108,-89-43 4,66 21-13,-88 0 27,133-44-28,22 22 6,22 0 106,0 1-103,44-1 9,-22 0-12,0 0 19,0 0-23,23 22 5,-45-21 6,44 43-3,-22-22 8,0 1-19,-22-23 15,0 0-5,22 0 8,-22 22-9,0 23 14,0-45 19,0 22-2,-22-44-19,0 22-16,-22-22 21,0 0-23,21 45 4,-43-23 10,22-22 4,21 0-4,-21 44 49,22-44 193</inkml:trace>
    </iact:actionData>
  </iact:action>
  <iact:action type="add" startTime="96729">
    <iact:property name="dataType"/>
    <iact:actionData xml:id="d22">
      <inkml:trace xmlns:inkml="http://www.w3.org/2003/InkML" xml:id="stk22" contextRef="#ctx0" brushRef="#br0">10145 16902 0,'22'0'96,"0"0"-71,22 0-1,-44-23-16,23 23 33,-1 0 0,0 0-36,0 0 14,-22-22-14,44 0 96,-22 22 14</inkml:trace>
    </iact:actionData>
  </iact:action>
  <iact:action type="add" startTime="98283">
    <iact:property name="dataType"/>
    <iact:actionData xml:id="d23">
      <inkml:trace xmlns:inkml="http://www.w3.org/2003/InkML" xml:id="stk23" contextRef="#ctx0" brushRef="#br0">9990 17721 0,'44'0'27,"-22"0"-15,23 0-5,-23 0 29,0 0-20,0 0-3,0 0 55,0 0-65,0 0 6,1-22 0,21 22 17,0 0-13,0-22 3,1 0 7,-23 22-6,0 0 10,0 0-14,0-22-6</inkml:trace>
    </iact:actionData>
  </iact:action>
  <iact:action type="add" startTime="100435">
    <iact:property name="dataType"/>
    <iact:actionData xml:id="d24">
      <inkml:trace xmlns:inkml="http://www.w3.org/2003/InkML" xml:id="stk24" contextRef="#ctx0" brushRef="#br0">6202 16946 0,'0'-22'96,"22"22"-73,45 0-15,-23 0 0,45 0-2,-23 0 4,1 0-2,21 0 0,1 0 0,44 0 3,44 0 3,-111 0-7,23 0 18,-67 0-19,22 0 18,-21 0 11,21 0-20,-22 0-3,22 0 7</inkml:trace>
    </iact:actionData>
  </iact:action>
  <iact:action type="add" startTime="101466">
    <iact:property name="dataType"/>
    <iact:actionData xml:id="d25">
      <inkml:trace xmlns:inkml="http://www.w3.org/2003/InkML" xml:id="stk25" contextRef="#ctx0" brushRef="#br0">6313 17677 0,'0'-22'8,"22"22"40,0 0-24,0 0-16,1 0-1,-1 0 2,0 0-1,22 0 0,23 0 0,21 0-1,1 0 1,-67 0 0,89 0 0,-45 0 1,1 0 4,-1 0-7,-44 0-2,67 0 17,-45 0 3,23-22 0,-45 22-21,22 0 30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11-08T10:36:26.3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319">
    <iact:property name="dataType"/>
    <iact:actionData xml:id="d0">
      <inkml:trace xmlns:inkml="http://www.w3.org/2003/InkML" xml:id="stk0" contextRef="#ctx0" brushRef="#br0">7863 4851 0,'23'0'79,"-1"0"-60,22 0-16,0 0 13,-22 0-6,67 0 8,-45 0-14,111 0 21,-110 0-17,21 0 0,1 0-1,-1 0 5,67 23 1,-67-23-5,200 0 19,-199 0-23,21 0 5,-43 0-1,-1 0-1,0 0 1,23 0 1,-1 0-1,0 0-1,23 0 2,44 0 16,-67 0-17,1 0-1,154 0 24,-198 0-31,21 0 11,44 0 5,-21 0-10,132 0 19,-132 0-18,43 0 2,68 0 10,-112 0-16,-44 0 7,133 0 5,-88 0-7,21 0 14,-21 0-20,21 0 6,-43 0-1,21 0 2,23 0-1,132 0 20,-177 0-25,23 0 6,-1 0 3,89 0 9,-66 0-6,-23 0-3,67 0 7,-66 0-17,-23 0 5,0 0 1,1 0-1</inkml:trace>
    </iact:actionData>
  </iact:action>
  <iact:action type="add" startTime="6054">
    <iact:property name="dataType"/>
    <iact:actionData xml:id="d1">
      <inkml:trace xmlns:inkml="http://www.w3.org/2003/InkML" xml:id="stk1" contextRef="#ctx0" brushRef="#br0">6313 5006 0,'22'0'174,"0"0"-165,23 0 0,65 0 18,-65 0-24,-23 0 6,0 0 0,66 0 17,-65 0-22,21 0 19,-22 0-10,22 0 47,-21 0-43,-1 0 7,0 0-16,22 0 20,0 0-7,-21 0-13,-1-22 127</inkml:trace>
    </iact:actionData>
  </iact:action>
  <iact:action type="add" startTime="10045">
    <iact:property name="dataType"/>
    <iact:actionData xml:id="d2">
      <inkml:trace xmlns:inkml="http://www.w3.org/2003/InkML" xml:id="stk2" contextRef="#ctx0" brushRef="#br0">6335 4785 0,'44'0'137,"-21"0"-115,43 0 2,-44 0-15,0 0 7,0 0 129</inkml:trace>
    </iact:actionData>
  </iact:action>
  <iact:action type="add" startTime="11822">
    <iact:property name="dataType"/>
    <iact:actionData xml:id="d3">
      <inkml:trace xmlns:inkml="http://www.w3.org/2003/InkML" xml:id="stk3" contextRef="#ctx0" brushRef="#br0">6402 9481 0,'22'0'161,"0"0"-139,22 0-14,-22 0 33,0 0-12,1 0-28,-1 0 25,0 0-4,0 0 4,0 0-4,0 0 26,0 0-30,23 0 9,-45-22-15</inkml:trace>
    </iact:actionData>
  </iact:action>
  <iact:action type="add" startTime="15479">
    <iact:property name="dataType"/>
    <iact:actionData xml:id="d4">
      <inkml:trace xmlns:inkml="http://www.w3.org/2003/InkML" xml:id="stk4" contextRef="#ctx0" brushRef="#br0">4984 11895 0,'-22'0'78,"0"0"-70,0 0-1,-1 0 2,1 0 2,-66 23 15,65 21-24,-21 22 15,22-44-9,0 23 12,22-23-17,0 0 14,0 22-9,0 1 8,0-1 5,22 22-19,0-43 8,0 21 6,23 0-9,-45 1 8,22-45-6,22 66 7,-22-66-8,-22 44 16,0-22-9,0 23-6,0-1 6,0-22-7,0 22 1,-44 23-1,-45 22 12,-21-1-17,110-44 5,-45 1 1,-21 43-1,-23-43 0,89-1 3,-177 45 15,133-67-24,-23 0 7,1 22-2,22-44 2,21 22-1,-21 23-1,44-23 158,67 22-151,-67-22-8,88 45 24,-66-45-29,0 44 9,1-21 7,-23-1-12,22 0 8,22 45 0,-44-67-6,22 199 21,0-132-25,-22-45 5,0 45 1,67 0-2,-67-23 2,0 133 16,0-132-18,0 66 19,0-89-20,0 89 15,0-67-19,0 1 11,-22 88 4,22-89-15,-23 1 8,-21 154 13,44-154-14,-22 66 10,22-67-16,0-44 10,0 89 3,0-67-13,0 23 6,0 21 14,0-21-14,0-45 8,0 111 3,0-89-18,-44 1 6,44-23 1,0 44-1,-22-22 0,22 1-1,0 21 2,0-44-2,0 0 9,0 67 3,0-67-12,0 45 13,0-1-18,0-44 11,0 67 2,0-45-10,0 1 25,0-23-29,0 0 25,0 22-8,22-22 11,-22 0-5,22 1-17,0-23 1,22 22 9,1 0-10,-45 0 2,22-22 33,0 0-28,0 0 2,0 0-4,23 0 8,-23 0 11,22 0-30,-22 0 15,22 0-7</inkml:trace>
    </iact:actionData>
  </iact:action>
  <iact:action type="add" startTime="20465">
    <iact:property name="dataType"/>
    <iact:actionData xml:id="d5">
      <inkml:trace xmlns:inkml="http://www.w3.org/2003/InkML" xml:id="stk5" contextRef="#ctx0" brushRef="#br0">8063 12427 0,'22'0'131,"0"0"-118,0 0 2,0 0-10,45 0 24,-45 0-10,0 0-3,0 0 145,23 0-143,-23-22 2,0 22 6,0 0 5,0 0 6,0 0-19</inkml:trace>
    </iact:actionData>
  </iact:action>
  <iact:action type="add" startTime="22543">
    <iact:property name="dataType"/>
    <iact:actionData xml:id="d6">
      <inkml:trace xmlns:inkml="http://www.w3.org/2003/InkML" xml:id="stk6" contextRef="#ctx0" brushRef="#br0">9281 12449 0,'44'0'111,"23"0"-104,110 0 17,-88 0-16,-1 0 0,23 0 4,88 0 6,-110 0-17,-1 0 9,200 0 15,-221 0-19,66-22 15,-111 22-19,0 0 11,0 0 3</inkml:trace>
    </iact:actionData>
  </iact:action>
  <iact:action type="add" startTime="29918">
    <iact:property name="dataType"/>
    <iact:actionData xml:id="d7">
      <inkml:trace xmlns:inkml="http://www.w3.org/2003/InkML" xml:id="stk7" contextRef="#ctx0" brushRef="#br0">6202 17034 0,'44'0'155,"45"0"-152,0 0 6,-23 0-1,67 0 1,-44 0 4,21 0-8,-21 0-1,88 0 18,-66 0-20,-45 0 7,112 0 16,-112 0-18,-44 0 2,89 0 22,-89 0-30,22 0 6,-21 0 2,65 0 20,-21 0-28,-23 0 17,44 0 11,-65 0-28,21 0 8,-22 0 7,22 0-9,-21 0 11,21 0 9,0 0-24,0 0 15,1-22 2,-23 22-15,44 0 22,-44 0-25,45 0 7,-23 0 2,89 0 13,-66 0-20,-1 0 5,0 0 2,45 0 13,-67 0-20,134 0 26,-112 0-28,-22 0 8,111 0 5,-88 0-8,-1 0 2,23 0 7,-67 0-8,111 0 18,-111 0-20,22 0 2,-21 0 0,21 0 4,-22 0 12,22 0-20,67 0 28,-67 0-25,-21 0 3,109 0 19,-65 0-28,-45 0 8,67 0 9,-67 0-8,44 0 10</inkml:trace>
    </iact:actionData>
  </iact:action>
  <iact:action type="add" startTime="32782">
    <iact:property name="dataType"/>
    <iact:actionData xml:id="d8">
      <inkml:trace xmlns:inkml="http://www.w3.org/2003/InkML" xml:id="stk8" contextRef="#ctx0" brushRef="#br0">8218 16968 0</inkml:trace>
    </iact:actionData>
  </iact:action>
  <iact:action type="add" startTime="33574">
    <iact:property name="dataType"/>
    <iact:actionData xml:id="d9">
      <inkml:trace xmlns:inkml="http://www.w3.org/2003/InkML" xml:id="stk9" contextRef="#ctx0" brushRef="#br0">10012 16968 0,'22'0'135,"0"0"-67,0 0 35</inkml:trace>
    </iact:actionData>
  </iact:action>
  <iact:action type="add" startTime="43854">
    <iact:property name="dataType"/>
    <iact:actionData xml:id="d10">
      <inkml:trace xmlns:inkml="http://www.w3.org/2003/InkML" xml:id="stk10" contextRef="#ctx0" brushRef="#br0">7155 13247 0,'22'0'103,"22"0"-82,-22 0-19,45 0 7,-45 0 12,22 0-19,-22 0 7,0 0 135</inkml:trace>
    </iact:actionData>
  </iact:action>
  <iact:action type="add" startTime="44630">
    <iact:property name="dataType"/>
    <iact:actionData xml:id="d11">
      <inkml:trace xmlns:inkml="http://www.w3.org/2003/InkML" xml:id="stk11" contextRef="#ctx0" brushRef="#br0">8107 13180 0,'44'0'87,"-21"0"-43,43 0-30,-44 0-8,89 0 23,-89 0-27,22 0 8,23 0 6,-45 0 4,22 0-18,-22 0 14,45 0-7,-45-22 10,0 22-15,0 0 19,0 0 3,1 0-10,-1 0 9,0 0-18,0 0 0,-22-22 18</inkml:trace>
    </iact:actionData>
  </iact:action>
  <iact:action type="add" startTime="48302">
    <iact:property name="dataType"/>
    <iact:actionData xml:id="d12">
      <inkml:trace xmlns:inkml="http://www.w3.org/2003/InkML" xml:id="stk12" contextRef="#ctx0" brushRef="#br0">6822 14642 0,'23'0'128,"-1"0"-116,0 22-9,22-22 5,67 45 16,-89-45-24,22 0 7,23 0 2,-23 22 18,0-22-23,-21 0 26,-1 0 93,0 0-107,0 0 1,0 0-2,0 0 13,23 0-10,-1 0-17,0 0 8,23 0 3,88 0 11,-89 0-18,89 0 25,-133 0-29,23 0 8,65 0 10,-87 0-14,43 0 3,0 0 1,89 0 16,-132 0-20,21 0 4,0 0 0,89 0 14,-89 0-11,45 0 7,-23 0-18,1 0 6,-1 0 2,1 0-2,-45 0 2,22 0 5,23 0-13,21 0 8,45-22 17,-111 22-20,0-45 14,1 45-13,87-44 18,-87 22-13,21 0-1,0-23 14,-22 1-13,0 22-1,-22-22 12,23 44-17,-23-22 25,0-1-6,0 1 0,0 0-4,0 0-20,-45-22 7,23 44 10,-22-45 0,22 23-14,-23-22 29,23 44-6,-22-22-13,0 22 2,21-22-5,1-1 18,-22 23-4,22-22-20,0 0 4,0 22 0,-23-22 16,23 0-20,0 22 17,-44 0-12,43 0 8,-43 0 1,22-22-3,-1-1-1,1 23-11,-22-22 5,43 22 14,1 0-15,-22 0 10,22 0 2,0-22-9,0 22-2,-89 0 17,89 0-21,-45-44 17,45 44-21,0 0 13,-22 0 3,-23-22-16,45 22 16,-22 0-6,-23 0 9,23 0-10,-67 0 14,89 0-17,-22 0 14,-1 0-19,1 0 17,22 0-8,-22 0-8,-23 0 5,1 0 12,22 0-3,21 0-6,-21 0 1,22 0 12,0 0-12,0 0 13,-1 0 10,-21 0-13,22 0-17,0 0 16,0 0 0,0 22-15,-1-22 22,1 0-16,0 0 6,-22 22-3,22-22 10,-23 0 1,45 22-22,-22-22 25,-44 22-5,44-22-11,-23 0 10,23 0-16,0 0 3,0 22 19,-22 1-28,21-1 56,-43 0 19,44-22-57,0 22 30,22 0-9,-22 0-13,-23 1 118,45-1-128,0 0-5,-44 22 12,44-22-9,-22 23 1,22-23 9,0 22 13,0-22-1,0 23 11,0-23-12,0 0 72,0 0-88,0 0 8,66 22 108,-44-21-88,23-1-13,-23 0-10,0-22-8</inkml:trace>
    </iact:actionData>
  </iact:action>
  <iact:action type="add" startTime="53057">
    <iact:property name="dataType"/>
    <iact:actionData xml:id="d13">
      <inkml:trace xmlns:inkml="http://www.w3.org/2003/InkML" xml:id="stk13" contextRef="#ctx0" brushRef="#br0">7598 12250 0,'44'0'144,"-22"0"-96,0 0 36</inkml:trace>
    </iact:actionData>
  </iact:action>
  <iact:action type="add" startTime="55103">
    <iact:property name="dataType"/>
    <iact:actionData xml:id="d14">
      <inkml:trace xmlns:inkml="http://www.w3.org/2003/InkML" xml:id="stk14" contextRef="#ctx0" brushRef="#br0">8749 14642 0,'67'0'126,"-1"0"-119,-21 0 22,21 0-12,-22 0-15,-22 0 8,23 0 11,-1 0-20,0 0 16,1 0-9,-1 0 15</inkml:trace>
    </iact:actionData>
  </iact:action>
  <iact:action type="add" startTime="57550">
    <iact:property name="dataType"/>
    <iact:actionData xml:id="d15">
      <inkml:trace xmlns:inkml="http://www.w3.org/2003/InkML" xml:id="stk15" contextRef="#ctx0" brushRef="#br0">7022 15550 0,'22'0'207,"22"0"-187,23 0-17,-45 0 10,22 0 2,-22 0-10,45 0 24,-45 0-10,0 0 10,22 0-18,-22 0 13,1 0-12,-1 0 16,0 0-20,0 0 32,0 0-22,0 0-12,0 0 2,1 0 8,65 0 11,-43 0-23,-23 0 6,66 0 12,-43 0-22,-23 0 10,0 0 6,22 0-10,0 0 10,-21 0-7,43 0-1,-22 0 18,-21 0-21,-1 0 4,0 0 5,0 0-13,22 0 18,-22 0-7,23 0-2,-23 0-2,44 0 0,-44 0 1,89 0 17,-89 0-21,67 0 22,-45 0-23,-22 0 5,23 0-1,-23 0 7,0 0-5,22 0 6,1 0-9,-1 0 5,22 0 1,-21 0-6,110 0 21,-89 0-25,-44 0 6,0 0-1,23 0-1,-23 0 2,0 0 2,0 0 18,0 0-6,0 0 2,23 0-8,-23 0 62,0 0-67,0 0 3,0 0-11,1 0 6</inkml:trace>
    </iact:actionData>
  </iact:action>
  <iact:action type="add" startTime="61141">
    <iact:property name="dataType"/>
    <iact:actionData xml:id="d16">
      <inkml:trace xmlns:inkml="http://www.w3.org/2003/InkML" xml:id="stk16" contextRef="#ctx0" brushRef="#br0">6313 17190 0,'22'0'192,"22"0"-184,1 0 0,-1 0-1,0 0 2,23 0-1,-23 0 1,200 0 13,-156 0-12,45-23 8,-89 23-13,156 0 21,-89-44-21,-89 44 5,66 0 11,-21 0-20,-45 0 9,133-22 5,-111 22 6,45 0-19,-23 0 7,-21 0-2,21 0 1,1 0 1,21-22 14,-66 22-22,0 0 7,23 0 0,21 0 9,-22 0-10,23 0 12,-45 0-15,44 0 5,-43 0-2,43 0 3,1 0 6,-45 0-9,22 0 5,67 0 0,-23 0-4,-21 0 1,-23 0 5,0 0-9,23 0-2,-1 0 7,-21 0 6,-1 0-5,-22 0-5,0 0 0,22 0 2,67 0 19,-89 0-22,67 0 22,-45 0-22,-22 0 25,45 0-29,-23 22 16,0-22-9,23 0 4,88 0 8,-133 0-13,22 22 2,1-22-2,-1 0 1,-22 0 1,0 0-1,0 0 0</inkml:trace>
    </iact:actionData>
  </iact:action>
  <iact:action type="add" startTime="64438">
    <iact:property name="dataType"/>
    <iact:actionData xml:id="d17">
      <inkml:trace xmlns:inkml="http://www.w3.org/2003/InkML" xml:id="stk17" contextRef="#ctx0" brushRef="#br0">10034 14266 0,'22'-23'31,"23"23"-2,-23 0-17,22 0 3,-22 0-7,45 0 5,88 111 14,-155-89-19,66 45 4,111-1 16,-177-44-20,45-22 143,-23 0-142,66-132 10,1 43-15,-1-22 7,45 23 6,-22-1-12,66-44 25,-132 89-29,-1 22 7,0-23 1,-22 23 0,1 22 12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11-08T10:36:26.3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388">
    <iact:property name="dataType"/>
    <iact:actionData xml:id="d0">
      <inkml:trace xmlns:inkml="http://www.w3.org/2003/InkML" xml:id="stk0" contextRef="#ctx0" brushRef="#br0">5250 2813 0,'-45'0'139,"-21"0"-125,0 0 2,43 0 1,23 45-10,-44-23 9,44 22 7,0-22-22,0 23 8,0-23 7,0 22-9,0-22 14,22 45-2,-22-23-11,45 22 11,-23 23 0,0-45-17,0 1 6,0-1 4,0 45 13,0-45-23,1-44 7,-23 44 3,0 23 11,44-1-18,-22-22 26,0 23-30,-22-23 7,22 0 9,-22 1-11,0-23 4,0 44 5,0-21-7,0-1 0,0 0 8,0-22-8,-22 23 9,-66 21 10,21-44-24,45 0 6,0 23-1,-22-23 4,44 0 15,-23-22 55,1 22-67,0 0 16,0 1-22,0-23 175,0 22-176,22 0 12,0 0 152,0 0-112,44 22-44,-22-44-12,-22 23 9,22 21-10,0 0 9,23 1 4,-23 21-13,-22-44 7,66 89 13,-66-89-23,0 0 9,45 89 8,-23-89 2,-22 22-17,22 1 23,-22-23 23,0 22-40,0 0 24,0-21-25,0 21 13,0-22-16,0 22 4,0-22 2,0 67 14,0-22-16,0 21 11,0-21-15,-44 88 23,44-89-22,0 111 24,0-88-27,0-23 7,0 23-1,0 44 0,0-67 0,0 45 3,0 177 15,0-221-24,0-1 7,-45 0 2,45 89 13,-22-66-20,22-67 5,0 23-2,0 21 2,0-44-1,-66 133 23,66-110-31,0-1 9,-22 22 0,22 23-1,-23-1 12,-21-21-18,44-23 14,0-22-6,-22 45 4,0-23-6,22-22 2,0 0 3,-44 23-11,44-1 6,-23 23 4,23 21 14,-44-88-25,44 89 8,0-45 3,0 67 12,0-45-21,0-21 18,-44 21 3,44-44-21,0 0 14,0 0 30,0 1-38,0-1 9,-22 22-12,22-22 25,0 0-21,0 23 11,0-1-20,22-22 15,-22 0-6,22 23 11,22-23-20,-44 0 8,0 0-1,45-22 1,-23 66 9,0-66-13,22 45 17,-22-45 12,0 0-26,1 0 16,-1 0 71,0 0-69</inkml:trace>
    </iact:actionData>
  </iact:action>
  <iact:action type="add" startTime="7670">
    <iact:property name="dataType"/>
    <iact:actionData xml:id="d1">
      <inkml:trace xmlns:inkml="http://www.w3.org/2003/InkML" xml:id="stk1" contextRef="#ctx0" brushRef="#br0">5250 11319 0,'-45'0'94,"23"0"-81,-88 0 1,65 0-8,1 0 3,-45 45 12,67-45-20,-22 44 9,22-22 7,-23-22-12,23 45 8,-22-23 7,22 44 10,22 1-29,0-45 16,0 22-9,0-22 13,0 23-19,22-45 7,0 44 8,45 0-5,43 89 6,-43-89-17,-1 45 7,67 44 19,-89-89-23,-44-22 5,0 23 0,0 21 14,0-44-15,-66 89 12,-45-89-17,89 22 10,-177 67 1,110-67-8,23 1 3,-45-45 13,89 44-21,-22-44 7,44 22 129,0 0-116,22 23-20,44-45 12,1 110 4,-67-87-14,22-1 10,44 66-11,-66-66 12,0 111 2,0-110-14,0 65 8,-111 134 12,89-156-21,0 23 8,-22 21 9,44-65-14,-22-23 9,22 44 0,-45-21 2,45-23 5,0 22-17,0 45 22,0-45-6,0-22-14,0 67 17,0-23-7,0 1 2,0-45-16,23 22 10,-23-22 12,44-22 8,-22 0-6,22 45-2,67-23 3,-111 0-20,44-22 2,23 0 0,-23 22 5,67-22 14,-89 0 213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4B96BD-7347-4B9F-A79E-5614225391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04A5C83-C1C0-4DFA-8652-FCCFA51F8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AAC41F-F59D-4939-A7FF-F7FAD1E63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94B87-6CB9-42F4-A75D-061FB3EA4DD4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8D2377-E623-4F36-A128-801CFD010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B49A0E-BAAF-43B6-BAF4-2E2E60B7E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E50CF-E814-4A65-AE38-40E2E5176D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640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901B4F-4BCA-4CDF-BAFA-A91D2E13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B66C421-EA2B-4A48-BC11-FB95D06830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BB3ADA-CCBA-47A6-A756-4FEF2FAF2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94B87-6CB9-42F4-A75D-061FB3EA4DD4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95B0D5-CA05-401B-9C09-414692698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91A3FA-FC5B-47BB-BCAC-CC7CF6876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E50CF-E814-4A65-AE38-40E2E5176D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767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CF259F5-30FB-455E-AF47-8663CB0F69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35504F-D97C-4939-ADF6-50081A8FA5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E6C111-D21E-4E56-A142-535A94E45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94B87-6CB9-42F4-A75D-061FB3EA4DD4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C4D87-AB49-48E7-83CF-8893FCE36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6A0EDF-8AF9-4C21-B049-7734FA0DC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E50CF-E814-4A65-AE38-40E2E5176D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976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6FDA6E-B8DB-4824-83D4-1C5205BBB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D64CB6-E2BE-4BCB-A8D0-231566DA0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97F03B-FC1A-4B13-96C7-17CEFB190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94B87-6CB9-42F4-A75D-061FB3EA4DD4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D7C729-1CA7-4B27-9C4C-B71851EAF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883D01-2537-4B23-A48E-DA022CF35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E50CF-E814-4A65-AE38-40E2E5176D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419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B1A435-5962-472E-A974-C7D2B36D5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13FBA9-2B64-4173-8DF8-00C42C3B1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9E06F8-2636-48E3-A8FF-2736C2891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94B87-6CB9-42F4-A75D-061FB3EA4DD4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7EC32C-1622-48E8-8B27-15739B116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376693-0034-456A-AB6D-DE2EAECEC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E50CF-E814-4A65-AE38-40E2E5176D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576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C77974-D715-456F-B3DA-20D106F58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922E54-DD70-441B-881A-3CBCA9A5CC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DBBBFCA-D6E0-4195-BFF5-A842BFBDF3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E2503D-52C9-4D59-8AD7-157829288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94B87-6CB9-42F4-A75D-061FB3EA4DD4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3197F4-BBE9-421F-9DB7-A2401437E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4EBAB7-6FA4-4004-9947-CB6BC9B56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E50CF-E814-4A65-AE38-40E2E5176D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434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5CF510-8EF5-4AD4-ADFF-656093976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7801B6-E2BA-4120-9B03-E0D74AB7C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DB5B212-70D7-4F97-B2C3-3582CA5F37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A24C0CF-2F16-470F-BFF5-D1329268A0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1CDABFC-401A-473A-A025-9DEB2D9315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F03B403-2831-4FF2-B153-5B163EAB3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94B87-6CB9-42F4-A75D-061FB3EA4DD4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20B829-9DD4-4EDD-A9CF-E2897CF38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D6E5F36-4354-488A-B1F6-7AD474C1A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E50CF-E814-4A65-AE38-40E2E5176D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319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17551B-E86F-45AA-B4CA-A807D8200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8B3D51F-A21B-4689-B5E4-B5A03C550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94B87-6CB9-42F4-A75D-061FB3EA4DD4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DFA0EE0-8DC7-4CE3-B262-40C7636FB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DB55FCA-B97C-41A6-95FA-4C383E423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E50CF-E814-4A65-AE38-40E2E5176D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080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EC75F9-BEA2-4518-94E9-665E70174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94B87-6CB9-42F4-A75D-061FB3EA4DD4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B69BC9F-DBF1-4151-B148-097AEF756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3E9C4B-C51F-4F35-9643-3A8B60E92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E50CF-E814-4A65-AE38-40E2E5176D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321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183DB1-0DE1-4A1C-95D8-0693242A1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244421-6CD6-4716-B80B-B50311AB3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3F64B73-D74E-4DFD-802C-1704409E85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74EC832-75E7-4E3D-80D1-C7AFECB7E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94B87-6CB9-42F4-A75D-061FB3EA4DD4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12823C-83D9-4CAA-900C-FD6A468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EDDFE75-932E-4B2B-8425-B4957BF33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E50CF-E814-4A65-AE38-40E2E5176D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216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578492-F738-45EB-9F76-DD9B292F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7DFDB5C-F5CC-4383-9BAE-D23AF3F4BF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B877EBB-F3A7-456F-8BE6-669C0EFD06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6A0E44-BF44-4E9E-8801-FE0EC40A9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94B87-6CB9-42F4-A75D-061FB3EA4DD4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2403B4-4C44-4807-978C-80A19DE3F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21B32B-9C04-4BAD-9251-47ECB339F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E50CF-E814-4A65-AE38-40E2E5176D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230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CD27A0A-7F20-4ADB-9FFC-1433E1DBC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229C47-3BC3-4E9B-8372-B89A57585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0FE250-5CBE-42F4-9648-01EBE0FD56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B94B87-6CB9-42F4-A75D-061FB3EA4DD4}" type="datetimeFigureOut">
              <a:rPr lang="zh-CN" altLang="en-US" smtClean="0"/>
              <a:t>2021/11/8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CE07BA-4999-4A86-901B-110E68D9BD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2677FE-C2E2-46FF-AFFF-4E7F08E45B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E50CF-E814-4A65-AE38-40E2E5176D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725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microsoft.com/office/2011/relationships/inkAction" Target="../ink/inkAction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microsoft.com/office/2011/relationships/inkAction" Target="../ink/inkAction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microsoft.com/office/2011/relationships/inkAction" Target="../ink/inkAction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microsoft.com/office/2011/relationships/inkAction" Target="../ink/inkAction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microsoft.com/office/2011/relationships/inkAction" Target="../ink/inkAction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microsoft.com/office/2011/relationships/inkAction" Target="../ink/inkAction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microsoft.com/office/2011/relationships/inkAction" Target="../ink/inkAction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microsoft.com/office/2011/relationships/inkAction" Target="../ink/inkAction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microsoft.com/office/2011/relationships/inkAction" Target="../ink/inkAction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microsoft.com/office/2011/relationships/inkAction" Target="../ink/inkAction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microsoft.com/office/2011/relationships/inkAction" Target="../ink/inkAction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microsoft.com/office/2011/relationships/inkAction" Target="../ink/inkAction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microsoft.com/office/2011/relationships/inkAction" Target="../ink/inkAction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1.png"/><Relationship Id="rId5" Type="http://schemas.openxmlformats.org/officeDocument/2006/relationships/image" Target="../media/image21.png"/><Relationship Id="rId4" Type="http://schemas.microsoft.com/office/2011/relationships/inkAction" Target="../ink/inkAction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1.png"/><Relationship Id="rId5" Type="http://schemas.openxmlformats.org/officeDocument/2006/relationships/image" Target="../media/image22.png"/><Relationship Id="rId4" Type="http://schemas.microsoft.com/office/2011/relationships/inkAction" Target="../ink/inkAction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1.png"/><Relationship Id="rId5" Type="http://schemas.openxmlformats.org/officeDocument/2006/relationships/image" Target="../media/image23.png"/><Relationship Id="rId4" Type="http://schemas.microsoft.com/office/2011/relationships/inkAction" Target="../ink/inkAction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1.png"/><Relationship Id="rId5" Type="http://schemas.openxmlformats.org/officeDocument/2006/relationships/image" Target="../media/image24.png"/><Relationship Id="rId4" Type="http://schemas.microsoft.com/office/2011/relationships/inkAction" Target="../ink/inkAction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slideLayout" Target="../slideLayouts/slideLayout2.xml"/><Relationship Id="rId7" Type="http://schemas.openxmlformats.org/officeDocument/2006/relationships/customXml" Target="../ink/ink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microsoft.com/office/2011/relationships/inkAction" Target="../ink/inkAction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1.png"/><Relationship Id="rId5" Type="http://schemas.openxmlformats.org/officeDocument/2006/relationships/image" Target="../media/image25.png"/><Relationship Id="rId4" Type="http://schemas.microsoft.com/office/2011/relationships/inkAction" Target="../ink/inkAction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1.png"/><Relationship Id="rId5" Type="http://schemas.openxmlformats.org/officeDocument/2006/relationships/image" Target="../media/image26.png"/><Relationship Id="rId4" Type="http://schemas.microsoft.com/office/2011/relationships/inkAction" Target="../ink/inkAction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6" Type="http://schemas.openxmlformats.org/officeDocument/2006/relationships/image" Target="../media/image1.png"/><Relationship Id="rId5" Type="http://schemas.openxmlformats.org/officeDocument/2006/relationships/image" Target="../media/image27.png"/><Relationship Id="rId4" Type="http://schemas.microsoft.com/office/2011/relationships/inkAction" Target="../ink/inkAction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6" Type="http://schemas.openxmlformats.org/officeDocument/2006/relationships/image" Target="../media/image1.png"/><Relationship Id="rId5" Type="http://schemas.openxmlformats.org/officeDocument/2006/relationships/image" Target="../media/image28.png"/><Relationship Id="rId4" Type="http://schemas.microsoft.com/office/2011/relationships/inkAction" Target="../ink/inkAction2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6" Type="http://schemas.openxmlformats.org/officeDocument/2006/relationships/image" Target="../media/image1.png"/><Relationship Id="rId5" Type="http://schemas.openxmlformats.org/officeDocument/2006/relationships/image" Target="../media/image29.png"/><Relationship Id="rId4" Type="http://schemas.microsoft.com/office/2011/relationships/inkAction" Target="../ink/inkAction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microsoft.com/office/2011/relationships/inkAction" Target="../ink/inkAction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microsoft.com/office/2011/relationships/inkAction" Target="../ink/inkAction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microsoft.com/office/2011/relationships/inkAction" Target="../ink/inkAction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microsoft.com/office/2011/relationships/inkAction" Target="../ink/inkAction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EA337E-B7F5-40B1-BD1F-0BC6C7976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Lab 5</a:t>
            </a:r>
            <a:r>
              <a:rPr lang="zh-CN" altLang="en-US" dirty="0"/>
              <a:t>部分习题讲解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4AB3ABC-A883-4B69-A90C-07FECD92E4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AB8E7822-7A57-4FCA-B733-E42413D8DA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98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93"/>
    </mc:Choice>
    <mc:Fallback>
      <p:transition spd="slow" advTm="8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04E6D5B3-A828-4264-A69D-AC43471DA8F8}"/>
              </a:ext>
            </a:extLst>
          </p:cNvPr>
          <p:cNvSpPr/>
          <p:nvPr/>
        </p:nvSpPr>
        <p:spPr>
          <a:xfrm>
            <a:off x="208002" y="205859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/>
              <a:t>解题思路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6D24D51-ACCD-4D24-82FE-49FECDC8759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41600" y="1275840"/>
              <a:ext cx="10486080" cy="24804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6D24D51-ACCD-4D24-82FE-49FECDC875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2240" y="1266480"/>
                <a:ext cx="10504800" cy="24991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9BA024C6-B3E8-4466-A5AB-D781FD1ED6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304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629"/>
    </mc:Choice>
    <mc:Fallback>
      <p:transition spd="slow" advTm="786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04E6D5B3-A828-4264-A69D-AC43471DA8F8}"/>
              </a:ext>
            </a:extLst>
          </p:cNvPr>
          <p:cNvSpPr/>
          <p:nvPr/>
        </p:nvSpPr>
        <p:spPr>
          <a:xfrm>
            <a:off x="208002" y="205859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/>
              <a:t>代码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6758AAE-623A-4FF7-AA82-E5CA135BDF5C}"/>
              </a:ext>
            </a:extLst>
          </p:cNvPr>
          <p:cNvSpPr/>
          <p:nvPr/>
        </p:nvSpPr>
        <p:spPr>
          <a:xfrm>
            <a:off x="1657351" y="0"/>
            <a:ext cx="9839324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const int MAXN = 1e4+4; </a:t>
            </a:r>
          </a:p>
          <a:p>
            <a:r>
              <a:rPr lang="en-US" altLang="zh-CN" dirty="0"/>
              <a:t>char s1[MAXN] = {};//</a:t>
            </a:r>
            <a:r>
              <a:rPr lang="zh-CN" altLang="en-US" dirty="0"/>
              <a:t>存储较大的数</a:t>
            </a:r>
          </a:p>
          <a:p>
            <a:r>
              <a:rPr lang="en-US" altLang="zh-CN" dirty="0"/>
              <a:t>char s2[MAXN] = {};//</a:t>
            </a:r>
            <a:r>
              <a:rPr lang="zh-CN" altLang="en-US" dirty="0"/>
              <a:t>存储较小的数</a:t>
            </a:r>
          </a:p>
          <a:p>
            <a:r>
              <a:rPr lang="en-US" altLang="zh-CN" dirty="0"/>
              <a:t>char </a:t>
            </a:r>
            <a:r>
              <a:rPr lang="en-US" altLang="zh-CN" dirty="0" err="1"/>
              <a:t>tmp</a:t>
            </a:r>
            <a:r>
              <a:rPr lang="en-US" altLang="zh-CN" dirty="0"/>
              <a:t>[MAXN] = {};//</a:t>
            </a:r>
            <a:r>
              <a:rPr lang="zh-CN" altLang="en-US" dirty="0"/>
              <a:t>交换用字符串</a:t>
            </a:r>
          </a:p>
          <a:p>
            <a:r>
              <a:rPr lang="en-US" altLang="zh-CN" dirty="0"/>
              <a:t>int a[MAXN] = {};//</a:t>
            </a:r>
            <a:r>
              <a:rPr lang="zh-CN" altLang="en-US" dirty="0"/>
              <a:t>存储</a:t>
            </a:r>
            <a:r>
              <a:rPr lang="en-US" altLang="zh-CN" dirty="0"/>
              <a:t>s1</a:t>
            </a:r>
            <a:r>
              <a:rPr lang="zh-CN" altLang="en-US" dirty="0"/>
              <a:t>对应的数</a:t>
            </a:r>
          </a:p>
          <a:p>
            <a:r>
              <a:rPr lang="en-US" altLang="zh-CN" dirty="0"/>
              <a:t>int b[MAXN] = {};//</a:t>
            </a:r>
            <a:r>
              <a:rPr lang="zh-CN" altLang="en-US" dirty="0"/>
              <a:t>存储</a:t>
            </a:r>
            <a:r>
              <a:rPr lang="en-US" altLang="zh-CN" dirty="0"/>
              <a:t>s2</a:t>
            </a:r>
            <a:r>
              <a:rPr lang="zh-CN" altLang="en-US" dirty="0"/>
              <a:t>对应的数</a:t>
            </a:r>
          </a:p>
          <a:p>
            <a:r>
              <a:rPr lang="en-US" altLang="zh-CN" dirty="0"/>
              <a:t>int c[MAXN] = {};//</a:t>
            </a:r>
            <a:r>
              <a:rPr lang="zh-CN" altLang="en-US" dirty="0"/>
              <a:t>存储和</a:t>
            </a:r>
            <a:r>
              <a:rPr lang="en-US" altLang="zh-CN" dirty="0"/>
              <a:t>B</a:t>
            </a:r>
          </a:p>
          <a:p>
            <a:endParaRPr lang="en-US" altLang="zh-CN" dirty="0"/>
          </a:p>
          <a:p>
            <a:r>
              <a:rPr lang="en-US" altLang="zh-CN" dirty="0"/>
              <a:t>int main() {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cin</a:t>
            </a:r>
            <a:r>
              <a:rPr lang="en-US" altLang="zh-CN" dirty="0"/>
              <a:t>&gt;&gt;s1;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cin</a:t>
            </a:r>
            <a:r>
              <a:rPr lang="en-US" altLang="zh-CN" dirty="0"/>
              <a:t>&gt;&gt;s2;//</a:t>
            </a:r>
            <a:r>
              <a:rPr lang="zh-CN" altLang="en-US" dirty="0"/>
              <a:t>读入字符串</a:t>
            </a:r>
          </a:p>
          <a:p>
            <a:endParaRPr lang="zh-CN" altLang="en-US" dirty="0"/>
          </a:p>
          <a:p>
            <a:r>
              <a:rPr lang="zh-CN" altLang="en-US" dirty="0"/>
              <a:t>    </a:t>
            </a:r>
            <a:r>
              <a:rPr lang="en-US" altLang="zh-CN" dirty="0"/>
              <a:t>int </a:t>
            </a:r>
            <a:r>
              <a:rPr lang="en-US" altLang="zh-CN" dirty="0" err="1"/>
              <a:t>lena</a:t>
            </a:r>
            <a:r>
              <a:rPr lang="en-US" altLang="zh-CN" dirty="0"/>
              <a:t> = </a:t>
            </a:r>
            <a:r>
              <a:rPr lang="en-US" altLang="zh-CN" dirty="0" err="1"/>
              <a:t>strlen</a:t>
            </a:r>
            <a:r>
              <a:rPr lang="en-US" altLang="zh-CN" dirty="0"/>
              <a:t>(s1);</a:t>
            </a:r>
          </a:p>
          <a:p>
            <a:r>
              <a:rPr lang="en-US" altLang="zh-CN" dirty="0"/>
              <a:t>    int </a:t>
            </a:r>
            <a:r>
              <a:rPr lang="en-US" altLang="zh-CN" dirty="0" err="1"/>
              <a:t>lenb</a:t>
            </a:r>
            <a:r>
              <a:rPr lang="en-US" altLang="zh-CN" dirty="0"/>
              <a:t> = </a:t>
            </a:r>
            <a:r>
              <a:rPr lang="en-US" altLang="zh-CN" dirty="0" err="1"/>
              <a:t>strlen</a:t>
            </a:r>
            <a:r>
              <a:rPr lang="en-US" altLang="zh-CN" dirty="0"/>
              <a:t>(s2); </a:t>
            </a:r>
          </a:p>
          <a:p>
            <a:r>
              <a:rPr lang="en-US" altLang="zh-CN" dirty="0"/>
              <a:t>    if ((</a:t>
            </a:r>
            <a:r>
              <a:rPr lang="en-US" altLang="zh-CN" dirty="0" err="1"/>
              <a:t>lena</a:t>
            </a:r>
            <a:r>
              <a:rPr lang="en-US" altLang="zh-CN" dirty="0"/>
              <a:t>&lt;</a:t>
            </a:r>
            <a:r>
              <a:rPr lang="en-US" altLang="zh-CN" dirty="0" err="1"/>
              <a:t>lenb</a:t>
            </a:r>
            <a:r>
              <a:rPr lang="en-US" altLang="zh-CN" dirty="0"/>
              <a:t>) || (</a:t>
            </a:r>
            <a:r>
              <a:rPr lang="en-US" altLang="zh-CN" dirty="0" err="1"/>
              <a:t>lena</a:t>
            </a:r>
            <a:r>
              <a:rPr lang="en-US" altLang="zh-CN" dirty="0"/>
              <a:t>==</a:t>
            </a:r>
            <a:r>
              <a:rPr lang="en-US" altLang="zh-CN" dirty="0" err="1"/>
              <a:t>lenb</a:t>
            </a:r>
            <a:r>
              <a:rPr lang="en-US" altLang="zh-CN" dirty="0"/>
              <a:t> &amp;&amp; </a:t>
            </a:r>
            <a:r>
              <a:rPr lang="en-US" altLang="zh-CN" dirty="0" err="1"/>
              <a:t>strcmp</a:t>
            </a:r>
            <a:r>
              <a:rPr lang="en-US" altLang="zh-CN" dirty="0"/>
              <a:t>(s1,s2)&lt;0)) {//</a:t>
            </a:r>
            <a:r>
              <a:rPr lang="zh-CN" altLang="en-US" dirty="0"/>
              <a:t>判断最终的结果符号</a:t>
            </a:r>
            <a:endParaRPr lang="en-US" altLang="zh-CN" dirty="0"/>
          </a:p>
          <a:p>
            <a:r>
              <a:rPr lang="en-US" altLang="zh-CN" dirty="0"/>
              <a:t>        </a:t>
            </a:r>
            <a:r>
              <a:rPr lang="en-US" altLang="zh-CN" dirty="0" err="1"/>
              <a:t>cout</a:t>
            </a:r>
            <a:r>
              <a:rPr lang="en-US" altLang="zh-CN" dirty="0"/>
              <a:t>&lt;&lt;"-"; //</a:t>
            </a:r>
            <a:r>
              <a:rPr lang="zh-CN" altLang="en-US" dirty="0"/>
              <a:t>被减数小于减数，结果为负数</a:t>
            </a:r>
            <a:endParaRPr lang="en-US" altLang="zh-CN" dirty="0"/>
          </a:p>
          <a:p>
            <a:r>
              <a:rPr lang="en-US" altLang="zh-CN" dirty="0"/>
              <a:t>        //</a:t>
            </a:r>
            <a:r>
              <a:rPr lang="zh-CN" altLang="en-US" dirty="0"/>
              <a:t>交换数据</a:t>
            </a:r>
          </a:p>
          <a:p>
            <a:r>
              <a:rPr lang="zh-CN" altLang="en-US" dirty="0"/>
              <a:t>        </a:t>
            </a:r>
            <a:r>
              <a:rPr lang="en-US" altLang="zh-CN" dirty="0" err="1"/>
              <a:t>strcpy</a:t>
            </a:r>
            <a:r>
              <a:rPr lang="en-US" altLang="zh-CN" dirty="0"/>
              <a:t>(</a:t>
            </a:r>
            <a:r>
              <a:rPr lang="en-US" altLang="zh-CN" dirty="0" err="1"/>
              <a:t>tmp</a:t>
            </a:r>
            <a:r>
              <a:rPr lang="en-US" altLang="zh-CN" dirty="0"/>
              <a:t>, s1);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strcpy</a:t>
            </a:r>
            <a:r>
              <a:rPr lang="en-US" altLang="zh-CN" dirty="0"/>
              <a:t>(s1, s2);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strcpy</a:t>
            </a:r>
            <a:r>
              <a:rPr lang="en-US" altLang="zh-CN" dirty="0"/>
              <a:t>(s2, </a:t>
            </a:r>
            <a:r>
              <a:rPr lang="en-US" altLang="zh-CN" dirty="0" err="1"/>
              <a:t>tmp</a:t>
            </a:r>
            <a:r>
              <a:rPr lang="en-US" altLang="zh-CN" dirty="0"/>
              <a:t>);</a:t>
            </a:r>
          </a:p>
          <a:p>
            <a:r>
              <a:rPr lang="en-US" altLang="zh-CN" dirty="0"/>
              <a:t>        //</a:t>
            </a:r>
            <a:r>
              <a:rPr lang="zh-CN" altLang="en-US" dirty="0"/>
              <a:t>更新长度数据</a:t>
            </a:r>
          </a:p>
          <a:p>
            <a:r>
              <a:rPr lang="zh-CN" altLang="en-US" dirty="0"/>
              <a:t>        </a:t>
            </a:r>
            <a:r>
              <a:rPr lang="en-US" altLang="zh-CN" dirty="0" err="1"/>
              <a:t>lena</a:t>
            </a:r>
            <a:r>
              <a:rPr lang="en-US" altLang="zh-CN" dirty="0"/>
              <a:t> = </a:t>
            </a:r>
            <a:r>
              <a:rPr lang="en-US" altLang="zh-CN" dirty="0" err="1"/>
              <a:t>strlen</a:t>
            </a:r>
            <a:r>
              <a:rPr lang="en-US" altLang="zh-CN" dirty="0"/>
              <a:t>(s1);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lenb</a:t>
            </a:r>
            <a:r>
              <a:rPr lang="en-US" altLang="zh-CN" dirty="0"/>
              <a:t> = </a:t>
            </a:r>
            <a:r>
              <a:rPr lang="en-US" altLang="zh-CN" dirty="0" err="1"/>
              <a:t>strlen</a:t>
            </a:r>
            <a:r>
              <a:rPr lang="en-US" altLang="zh-CN" dirty="0"/>
              <a:t>(s2);</a:t>
            </a:r>
          </a:p>
          <a:p>
            <a:r>
              <a:rPr lang="en-US" altLang="zh-CN" dirty="0"/>
              <a:t>    }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D5E6F38-C996-48EB-8F95-30BC5C7DBC5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71600" y="326880"/>
              <a:ext cx="5502240" cy="61725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D5E6F38-C996-48EB-8F95-30BC5C7DBC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2240" y="317520"/>
                <a:ext cx="5520960" cy="61912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5C63DAF3-BC1A-49CE-BB32-220FFB9D29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35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555"/>
    </mc:Choice>
    <mc:Fallback>
      <p:transition spd="slow" advTm="1105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04E6D5B3-A828-4264-A69D-AC43471DA8F8}"/>
              </a:ext>
            </a:extLst>
          </p:cNvPr>
          <p:cNvSpPr/>
          <p:nvPr/>
        </p:nvSpPr>
        <p:spPr>
          <a:xfrm>
            <a:off x="208002" y="205859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/>
              <a:t>代码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6758AAE-623A-4FF7-AA82-E5CA135BDF5C}"/>
              </a:ext>
            </a:extLst>
          </p:cNvPr>
          <p:cNvSpPr/>
          <p:nvPr/>
        </p:nvSpPr>
        <p:spPr>
          <a:xfrm>
            <a:off x="1685926" y="559802"/>
            <a:ext cx="9839324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 </a:t>
            </a:r>
            <a:r>
              <a:rPr lang="en-US" altLang="zh-CN" dirty="0"/>
              <a:t>//</a:t>
            </a:r>
            <a:r>
              <a:rPr lang="zh-CN" altLang="en-US" dirty="0"/>
              <a:t>将字符串写入到数组</a:t>
            </a:r>
            <a:r>
              <a:rPr lang="en-US" altLang="zh-CN" dirty="0"/>
              <a:t>A</a:t>
            </a:r>
            <a:r>
              <a:rPr lang="zh-CN" altLang="en-US" dirty="0"/>
              <a:t>中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for (int </a:t>
            </a:r>
            <a:r>
              <a:rPr lang="en-US" altLang="zh-CN" dirty="0" err="1"/>
              <a:t>i</a:t>
            </a:r>
            <a:r>
              <a:rPr lang="en-US" altLang="zh-CN" dirty="0"/>
              <a:t>=0; </a:t>
            </a:r>
            <a:r>
              <a:rPr lang="en-US" altLang="zh-CN" dirty="0" err="1"/>
              <a:t>i</a:t>
            </a:r>
            <a:r>
              <a:rPr lang="en-US" altLang="zh-CN" dirty="0"/>
              <a:t>&lt;</a:t>
            </a:r>
            <a:r>
              <a:rPr lang="en-US" altLang="zh-CN" dirty="0" err="1"/>
              <a:t>lena</a:t>
            </a:r>
            <a:r>
              <a:rPr lang="en-US" altLang="zh-CN" dirty="0"/>
              <a:t>; </a:t>
            </a:r>
            <a:r>
              <a:rPr lang="en-US" altLang="zh-CN" dirty="0" err="1"/>
              <a:t>i</a:t>
            </a:r>
            <a:r>
              <a:rPr lang="en-US" altLang="zh-CN" dirty="0"/>
              <a:t>++) {</a:t>
            </a:r>
          </a:p>
          <a:p>
            <a:r>
              <a:rPr lang="en-US" altLang="zh-CN" dirty="0"/>
              <a:t>        //</a:t>
            </a:r>
            <a:r>
              <a:rPr lang="zh-CN" altLang="en-US" dirty="0"/>
              <a:t>倒序写入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a[</a:t>
            </a:r>
            <a:r>
              <a:rPr lang="en-US" altLang="zh-CN" dirty="0" err="1"/>
              <a:t>i</a:t>
            </a:r>
            <a:r>
              <a:rPr lang="en-US" altLang="zh-CN" dirty="0"/>
              <a:t>] = s1[lena-i-1] - '0';</a:t>
            </a:r>
          </a:p>
          <a:p>
            <a:r>
              <a:rPr lang="en-US" altLang="zh-CN" dirty="0"/>
              <a:t>    }</a:t>
            </a:r>
          </a:p>
          <a:p>
            <a:endParaRPr lang="en-US" altLang="zh-CN" dirty="0"/>
          </a:p>
          <a:p>
            <a:r>
              <a:rPr lang="en-US" altLang="zh-CN" dirty="0"/>
              <a:t>    //</a:t>
            </a:r>
            <a:r>
              <a:rPr lang="zh-CN" altLang="en-US" dirty="0"/>
              <a:t>将字符串写入到数组</a:t>
            </a:r>
            <a:r>
              <a:rPr lang="en-US" altLang="zh-CN" dirty="0"/>
              <a:t>B</a:t>
            </a:r>
            <a:r>
              <a:rPr lang="zh-CN" altLang="en-US" dirty="0"/>
              <a:t>中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for (int </a:t>
            </a:r>
            <a:r>
              <a:rPr lang="en-US" altLang="zh-CN" dirty="0" err="1"/>
              <a:t>i</a:t>
            </a:r>
            <a:r>
              <a:rPr lang="en-US" altLang="zh-CN" dirty="0"/>
              <a:t>=0; </a:t>
            </a:r>
            <a:r>
              <a:rPr lang="en-US" altLang="zh-CN" dirty="0" err="1"/>
              <a:t>i</a:t>
            </a:r>
            <a:r>
              <a:rPr lang="en-US" altLang="zh-CN" dirty="0"/>
              <a:t>&lt;</a:t>
            </a:r>
            <a:r>
              <a:rPr lang="en-US" altLang="zh-CN" dirty="0" err="1"/>
              <a:t>lenb</a:t>
            </a:r>
            <a:r>
              <a:rPr lang="en-US" altLang="zh-CN" dirty="0"/>
              <a:t>; </a:t>
            </a:r>
            <a:r>
              <a:rPr lang="en-US" altLang="zh-CN" dirty="0" err="1"/>
              <a:t>i</a:t>
            </a:r>
            <a:r>
              <a:rPr lang="en-US" altLang="zh-CN" dirty="0"/>
              <a:t>++) {</a:t>
            </a:r>
          </a:p>
          <a:p>
            <a:r>
              <a:rPr lang="en-US" altLang="zh-CN" dirty="0"/>
              <a:t>        //</a:t>
            </a:r>
            <a:r>
              <a:rPr lang="zh-CN" altLang="en-US" dirty="0"/>
              <a:t>倒序写入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b[</a:t>
            </a:r>
            <a:r>
              <a:rPr lang="en-US" altLang="zh-CN" dirty="0" err="1"/>
              <a:t>i</a:t>
            </a:r>
            <a:r>
              <a:rPr lang="en-US" altLang="zh-CN" dirty="0"/>
              <a:t>] = s2[lenb-i-1] - '0';</a:t>
            </a:r>
          </a:p>
          <a:p>
            <a:r>
              <a:rPr lang="en-US" altLang="zh-CN" dirty="0"/>
              <a:t>    }</a:t>
            </a:r>
          </a:p>
          <a:p>
            <a:endParaRPr lang="en-US" altLang="zh-CN" dirty="0"/>
          </a:p>
          <a:p>
            <a:r>
              <a:rPr lang="en-US" altLang="zh-CN" dirty="0"/>
              <a:t>    //</a:t>
            </a:r>
            <a:r>
              <a:rPr lang="zh-CN" altLang="en-US" dirty="0"/>
              <a:t>模拟竖式减法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for (int </a:t>
            </a:r>
            <a:r>
              <a:rPr lang="en-US" altLang="zh-CN" dirty="0" err="1"/>
              <a:t>i</a:t>
            </a:r>
            <a:r>
              <a:rPr lang="en-US" altLang="zh-CN" dirty="0"/>
              <a:t>=0; </a:t>
            </a:r>
            <a:r>
              <a:rPr lang="en-US" altLang="zh-CN" dirty="0" err="1"/>
              <a:t>i</a:t>
            </a:r>
            <a:r>
              <a:rPr lang="en-US" altLang="zh-CN" dirty="0"/>
              <a:t>&lt;</a:t>
            </a:r>
            <a:r>
              <a:rPr lang="en-US" altLang="zh-CN" dirty="0" err="1"/>
              <a:t>lena</a:t>
            </a:r>
            <a:r>
              <a:rPr lang="en-US" altLang="zh-CN" dirty="0"/>
              <a:t>; </a:t>
            </a:r>
            <a:r>
              <a:rPr lang="en-US" altLang="zh-CN" dirty="0" err="1"/>
              <a:t>i</a:t>
            </a:r>
            <a:r>
              <a:rPr lang="en-US" altLang="zh-CN" dirty="0"/>
              <a:t>++) {</a:t>
            </a:r>
          </a:p>
          <a:p>
            <a:r>
              <a:rPr lang="en-US" altLang="zh-CN" dirty="0"/>
              <a:t>        if (a[</a:t>
            </a:r>
            <a:r>
              <a:rPr lang="en-US" altLang="zh-CN" dirty="0" err="1"/>
              <a:t>i</a:t>
            </a:r>
            <a:r>
              <a:rPr lang="en-US" altLang="zh-CN" dirty="0"/>
              <a:t>]&lt;b[</a:t>
            </a:r>
            <a:r>
              <a:rPr lang="en-US" altLang="zh-CN" dirty="0" err="1"/>
              <a:t>i</a:t>
            </a:r>
            <a:r>
              <a:rPr lang="en-US" altLang="zh-CN" dirty="0"/>
              <a:t>]) {</a:t>
            </a:r>
          </a:p>
          <a:p>
            <a:r>
              <a:rPr lang="en-US" altLang="zh-CN" dirty="0"/>
              <a:t>            //</a:t>
            </a:r>
            <a:r>
              <a:rPr lang="zh-CN" altLang="en-US" dirty="0"/>
              <a:t>有借位</a:t>
            </a:r>
          </a:p>
          <a:p>
            <a:r>
              <a:rPr lang="zh-CN" altLang="en-US" dirty="0"/>
              <a:t>            </a:t>
            </a:r>
            <a:r>
              <a:rPr lang="en-US" altLang="zh-CN" dirty="0"/>
              <a:t>a[i+1]--;</a:t>
            </a:r>
          </a:p>
          <a:p>
            <a:r>
              <a:rPr lang="en-US" altLang="zh-CN" dirty="0"/>
              <a:t>            a[</a:t>
            </a:r>
            <a:r>
              <a:rPr lang="en-US" altLang="zh-CN" dirty="0" err="1"/>
              <a:t>i</a:t>
            </a:r>
            <a:r>
              <a:rPr lang="en-US" altLang="zh-CN" dirty="0"/>
              <a:t>] += 10;</a:t>
            </a:r>
          </a:p>
          <a:p>
            <a:r>
              <a:rPr lang="en-US" altLang="zh-CN" dirty="0"/>
              <a:t>        }</a:t>
            </a:r>
          </a:p>
          <a:p>
            <a:r>
              <a:rPr lang="en-US" altLang="zh-CN" dirty="0"/>
              <a:t>        c[</a:t>
            </a:r>
            <a:r>
              <a:rPr lang="en-US" altLang="zh-CN" dirty="0" err="1"/>
              <a:t>i</a:t>
            </a:r>
            <a:r>
              <a:rPr lang="en-US" altLang="zh-CN" dirty="0"/>
              <a:t>] = a[</a:t>
            </a:r>
            <a:r>
              <a:rPr lang="en-US" altLang="zh-CN" dirty="0" err="1"/>
              <a:t>i</a:t>
            </a:r>
            <a:r>
              <a:rPr lang="en-US" altLang="zh-CN" dirty="0"/>
              <a:t>] - b[</a:t>
            </a:r>
            <a:r>
              <a:rPr lang="en-US" altLang="zh-CN" dirty="0" err="1"/>
              <a:t>i</a:t>
            </a:r>
            <a:r>
              <a:rPr lang="en-US" altLang="zh-CN" dirty="0"/>
              <a:t>];</a:t>
            </a:r>
          </a:p>
          <a:p>
            <a:r>
              <a:rPr lang="en-US" altLang="zh-CN" dirty="0"/>
              <a:t>    }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B31D526-FD80-410D-8A28-E905B1A4C63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27400" y="1722600"/>
              <a:ext cx="3126240" cy="46494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B31D526-FD80-410D-8A28-E905B1A4C6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8040" y="1713240"/>
                <a:ext cx="3144960" cy="46681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4FB2E5E0-9319-49E1-9DE0-C1BBE95393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603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062"/>
    </mc:Choice>
    <mc:Fallback>
      <p:transition spd="slow" advTm="73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04E6D5B3-A828-4264-A69D-AC43471DA8F8}"/>
              </a:ext>
            </a:extLst>
          </p:cNvPr>
          <p:cNvSpPr/>
          <p:nvPr/>
        </p:nvSpPr>
        <p:spPr>
          <a:xfrm>
            <a:off x="208002" y="205859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/>
              <a:t>代码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6758AAE-623A-4FF7-AA82-E5CA135BDF5C}"/>
              </a:ext>
            </a:extLst>
          </p:cNvPr>
          <p:cNvSpPr/>
          <p:nvPr/>
        </p:nvSpPr>
        <p:spPr>
          <a:xfrm>
            <a:off x="1685926" y="559802"/>
            <a:ext cx="983932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 </a:t>
            </a:r>
            <a:r>
              <a:rPr lang="en-US" altLang="zh-CN" dirty="0"/>
              <a:t>//</a:t>
            </a:r>
            <a:r>
              <a:rPr lang="zh-CN" altLang="en-US" dirty="0"/>
              <a:t>删除前导零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for (int </a:t>
            </a:r>
            <a:r>
              <a:rPr lang="en-US" altLang="zh-CN" dirty="0" err="1"/>
              <a:t>i</a:t>
            </a:r>
            <a:r>
              <a:rPr lang="en-US" altLang="zh-CN" dirty="0"/>
              <a:t>=lena-1; </a:t>
            </a:r>
            <a:r>
              <a:rPr lang="en-US" altLang="zh-CN" dirty="0" err="1"/>
              <a:t>i</a:t>
            </a:r>
            <a:r>
              <a:rPr lang="en-US" altLang="zh-CN" dirty="0"/>
              <a:t>&gt;=0; </a:t>
            </a:r>
            <a:r>
              <a:rPr lang="en-US" altLang="zh-CN" dirty="0" err="1"/>
              <a:t>i</a:t>
            </a:r>
            <a:r>
              <a:rPr lang="en-US" altLang="zh-CN" dirty="0"/>
              <a:t>--) {</a:t>
            </a:r>
          </a:p>
          <a:p>
            <a:r>
              <a:rPr lang="en-US" altLang="zh-CN" dirty="0"/>
              <a:t>        //</a:t>
            </a:r>
            <a:r>
              <a:rPr lang="zh-CN" altLang="en-US" dirty="0"/>
              <a:t>因为我们是从索引 </a:t>
            </a:r>
            <a:r>
              <a:rPr lang="en-US" altLang="zh-CN" dirty="0"/>
              <a:t>0 </a:t>
            </a:r>
            <a:r>
              <a:rPr lang="zh-CN" altLang="en-US" dirty="0"/>
              <a:t>开始，所以最高位是保存在 </a:t>
            </a:r>
            <a:r>
              <a:rPr lang="en-US" altLang="zh-CN" dirty="0"/>
              <a:t>len-1</a:t>
            </a:r>
          </a:p>
          <a:p>
            <a:r>
              <a:rPr lang="en-US" altLang="zh-CN" dirty="0"/>
              <a:t>        if (0==c[</a:t>
            </a:r>
            <a:r>
              <a:rPr lang="en-US" altLang="zh-CN" dirty="0" err="1"/>
              <a:t>i</a:t>
            </a:r>
            <a:r>
              <a:rPr lang="en-US" altLang="zh-CN" dirty="0"/>
              <a:t>] &amp;&amp; </a:t>
            </a:r>
            <a:r>
              <a:rPr lang="en-US" altLang="zh-CN" dirty="0" err="1"/>
              <a:t>lena</a:t>
            </a:r>
            <a:r>
              <a:rPr lang="en-US" altLang="zh-CN" dirty="0"/>
              <a:t>&gt;1) {</a:t>
            </a:r>
          </a:p>
          <a:p>
            <a:r>
              <a:rPr lang="en-US" altLang="zh-CN" dirty="0"/>
              <a:t>            //</a:t>
            </a:r>
            <a:r>
              <a:rPr lang="zh-CN" altLang="en-US" dirty="0"/>
              <a:t>注意要有 </a:t>
            </a:r>
            <a:r>
              <a:rPr lang="en-US" altLang="zh-CN" dirty="0" err="1"/>
              <a:t>lena</a:t>
            </a:r>
            <a:r>
              <a:rPr lang="en-US" altLang="zh-CN" dirty="0"/>
              <a:t>&gt;1 </a:t>
            </a:r>
            <a:r>
              <a:rPr lang="zh-CN" altLang="en-US" dirty="0"/>
              <a:t>这个条件</a:t>
            </a:r>
          </a:p>
          <a:p>
            <a:r>
              <a:rPr lang="zh-CN" altLang="en-US" dirty="0"/>
              <a:t>            </a:t>
            </a:r>
            <a:r>
              <a:rPr lang="en-US" altLang="zh-CN" dirty="0" err="1"/>
              <a:t>lena</a:t>
            </a:r>
            <a:r>
              <a:rPr lang="en-US" altLang="zh-CN" dirty="0"/>
              <a:t>--;</a:t>
            </a:r>
          </a:p>
          <a:p>
            <a:r>
              <a:rPr lang="en-US" altLang="zh-CN" dirty="0"/>
              <a:t>        } else {</a:t>
            </a:r>
          </a:p>
          <a:p>
            <a:r>
              <a:rPr lang="en-US" altLang="zh-CN" dirty="0"/>
              <a:t>            //</a:t>
            </a:r>
            <a:r>
              <a:rPr lang="zh-CN" altLang="en-US" dirty="0"/>
              <a:t>第一个不是零的最高位，结束删除</a:t>
            </a:r>
          </a:p>
          <a:p>
            <a:r>
              <a:rPr lang="zh-CN" altLang="en-US" dirty="0"/>
              <a:t>            </a:t>
            </a:r>
            <a:r>
              <a:rPr lang="en-US" altLang="zh-CN" dirty="0"/>
              <a:t>break;</a:t>
            </a:r>
          </a:p>
          <a:p>
            <a:r>
              <a:rPr lang="en-US" altLang="zh-CN" dirty="0"/>
              <a:t>        }</a:t>
            </a:r>
          </a:p>
          <a:p>
            <a:r>
              <a:rPr lang="en-US" altLang="zh-CN" dirty="0"/>
              <a:t>    }</a:t>
            </a:r>
          </a:p>
          <a:p>
            <a:endParaRPr lang="en-US" altLang="zh-CN" dirty="0"/>
          </a:p>
          <a:p>
            <a:r>
              <a:rPr lang="en-US" altLang="zh-CN" dirty="0"/>
              <a:t>    //</a:t>
            </a:r>
            <a:r>
              <a:rPr lang="zh-CN" altLang="en-US" dirty="0"/>
              <a:t>逆序打印输出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for (int </a:t>
            </a:r>
            <a:r>
              <a:rPr lang="en-US" altLang="zh-CN" dirty="0" err="1"/>
              <a:t>i</a:t>
            </a:r>
            <a:r>
              <a:rPr lang="en-US" altLang="zh-CN" dirty="0"/>
              <a:t>=lena-1; </a:t>
            </a:r>
            <a:r>
              <a:rPr lang="en-US" altLang="zh-CN" dirty="0" err="1"/>
              <a:t>i</a:t>
            </a:r>
            <a:r>
              <a:rPr lang="en-US" altLang="zh-CN" dirty="0"/>
              <a:t>&gt;=0; </a:t>
            </a:r>
            <a:r>
              <a:rPr lang="en-US" altLang="zh-CN" dirty="0" err="1"/>
              <a:t>i</a:t>
            </a:r>
            <a:r>
              <a:rPr lang="en-US" altLang="zh-CN" dirty="0"/>
              <a:t>--) {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cout</a:t>
            </a:r>
            <a:r>
              <a:rPr lang="en-US" altLang="zh-CN" dirty="0"/>
              <a:t>&lt;&lt;c[</a:t>
            </a:r>
            <a:r>
              <a:rPr lang="en-US" altLang="zh-CN" dirty="0" err="1"/>
              <a:t>i</a:t>
            </a:r>
            <a:r>
              <a:rPr lang="en-US" altLang="zh-CN" dirty="0"/>
              <a:t>];</a:t>
            </a:r>
          </a:p>
          <a:p>
            <a:r>
              <a:rPr lang="en-US" altLang="zh-CN" dirty="0"/>
              <a:t>    }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cout</a:t>
            </a:r>
            <a:r>
              <a:rPr lang="en-US" altLang="zh-CN" dirty="0"/>
              <a:t>&lt;&lt;</a:t>
            </a:r>
            <a:r>
              <a:rPr lang="en-US" altLang="zh-CN" dirty="0" err="1"/>
              <a:t>endl</a:t>
            </a:r>
            <a:r>
              <a:rPr lang="en-US" altLang="zh-CN" dirty="0"/>
              <a:t>;</a:t>
            </a:r>
          </a:p>
          <a:p>
            <a:endParaRPr lang="en-US" altLang="zh-CN" dirty="0"/>
          </a:p>
          <a:p>
            <a:r>
              <a:rPr lang="en-US" altLang="zh-CN" dirty="0"/>
              <a:t>    return 0;</a:t>
            </a:r>
          </a:p>
          <a:p>
            <a:r>
              <a:rPr lang="en-US" altLang="zh-CN" dirty="0"/>
              <a:t>}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8958D39-DE95-4AFF-B5E9-E09356BC850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02720" y="1012680"/>
              <a:ext cx="319320" cy="43066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8958D39-DE95-4AFF-B5E9-E09356BC85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93360" y="1003320"/>
                <a:ext cx="338040" cy="43254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AE29CBC5-8894-452F-ABF7-A0C57EDF68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59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29"/>
    </mc:Choice>
    <mc:Fallback>
      <p:transition spd="slow" advTm="13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6CB09F-1B9B-4217-9346-A485517B9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高精度</a:t>
            </a:r>
            <a:r>
              <a:rPr lang="en-US" altLang="zh-CN" dirty="0"/>
              <a:t>2</a:t>
            </a:r>
            <a:r>
              <a:rPr lang="zh-CN" altLang="en-US" dirty="0"/>
              <a:t>的</a:t>
            </a:r>
            <a:r>
              <a:rPr lang="en-US" altLang="zh-CN" dirty="0"/>
              <a:t>N</a:t>
            </a:r>
            <a:r>
              <a:rPr lang="zh-CN" altLang="en-US" dirty="0"/>
              <a:t>次方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D21C81-8B21-43F6-A0C9-E43C61965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任意给定一个正整数</a:t>
            </a:r>
            <a:r>
              <a:rPr lang="en-US" altLang="zh-CN" dirty="0"/>
              <a:t>N(N&lt;=100)</a:t>
            </a:r>
            <a:r>
              <a:rPr lang="zh-CN" altLang="zh-CN" dirty="0"/>
              <a:t>，计算</a:t>
            </a:r>
            <a:r>
              <a:rPr lang="en-US" altLang="zh-CN" dirty="0"/>
              <a:t>2</a:t>
            </a:r>
            <a:r>
              <a:rPr lang="zh-CN" altLang="zh-CN" dirty="0"/>
              <a:t>的</a:t>
            </a:r>
            <a:r>
              <a:rPr lang="en-US" altLang="zh-CN" dirty="0"/>
              <a:t>N</a:t>
            </a:r>
            <a:r>
              <a:rPr lang="zh-CN" altLang="zh-CN" dirty="0"/>
              <a:t>次方的值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E90B0E04-B58F-4CB0-992C-B241AC9EABD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258080" y="2360520"/>
              <a:ext cx="367200" cy="82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E90B0E04-B58F-4CB0-992C-B241AC9EAB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48720" y="2351160"/>
                <a:ext cx="385920" cy="27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FE21983F-BC67-41E3-8A1F-0AC5A00A60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404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505"/>
    </mc:Choice>
    <mc:Fallback>
      <p:transition spd="slow" advTm="185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04E6D5B3-A828-4264-A69D-AC43471DA8F8}"/>
              </a:ext>
            </a:extLst>
          </p:cNvPr>
          <p:cNvSpPr/>
          <p:nvPr/>
        </p:nvSpPr>
        <p:spPr>
          <a:xfrm>
            <a:off x="208002" y="205859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/>
              <a:t>解题思路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84D356A7-2F75-42CB-9B38-2BE9E9F4591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5680" y="717840"/>
              <a:ext cx="10549440" cy="539892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84D356A7-2F75-42CB-9B38-2BE9E9F459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6320" y="708480"/>
                <a:ext cx="10568160" cy="54176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46BD225E-27B3-450F-8295-4BDFE850EA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12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413"/>
    </mc:Choice>
    <mc:Fallback>
      <p:transition spd="slow" advTm="155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04E6D5B3-A828-4264-A69D-AC43471DA8F8}"/>
              </a:ext>
            </a:extLst>
          </p:cNvPr>
          <p:cNvSpPr/>
          <p:nvPr/>
        </p:nvSpPr>
        <p:spPr>
          <a:xfrm>
            <a:off x="208002" y="205859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/>
              <a:t>代码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6758AAE-623A-4FF7-AA82-E5CA135BDF5C}"/>
              </a:ext>
            </a:extLst>
          </p:cNvPr>
          <p:cNvSpPr/>
          <p:nvPr/>
        </p:nvSpPr>
        <p:spPr>
          <a:xfrm>
            <a:off x="1666876" y="352425"/>
            <a:ext cx="9839324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#include &lt;iostream&gt;</a:t>
            </a:r>
          </a:p>
          <a:p>
            <a:r>
              <a:rPr lang="en-US" altLang="zh-CN" dirty="0"/>
              <a:t>using namespace std;</a:t>
            </a:r>
          </a:p>
          <a:p>
            <a:r>
              <a:rPr lang="en-US" altLang="zh-CN" dirty="0"/>
              <a:t>int main()</a:t>
            </a:r>
          </a:p>
          <a:p>
            <a:r>
              <a:rPr lang="en-US" altLang="zh-CN" dirty="0"/>
              <a:t>{</a:t>
            </a:r>
          </a:p>
          <a:p>
            <a:r>
              <a:rPr lang="en-US" altLang="zh-CN" dirty="0"/>
              <a:t>    int </a:t>
            </a:r>
            <a:r>
              <a:rPr lang="en-US" altLang="zh-CN" dirty="0" err="1"/>
              <a:t>n,i,j,res</a:t>
            </a:r>
            <a:r>
              <a:rPr lang="en-US" altLang="zh-CN" dirty="0"/>
              <a:t>[100] = {1}; //2</a:t>
            </a:r>
            <a:r>
              <a:rPr lang="zh-CN" altLang="en-US" dirty="0"/>
              <a:t>的</a:t>
            </a:r>
            <a:r>
              <a:rPr lang="en-US" altLang="zh-CN" dirty="0"/>
              <a:t>0</a:t>
            </a:r>
            <a:r>
              <a:rPr lang="zh-CN" altLang="en-US" dirty="0"/>
              <a:t>次方是</a:t>
            </a:r>
            <a:r>
              <a:rPr lang="en-US" altLang="zh-CN" dirty="0"/>
              <a:t>1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cin</a:t>
            </a:r>
            <a:r>
              <a:rPr lang="en-US" altLang="zh-CN" dirty="0"/>
              <a:t>&gt;&gt;n;</a:t>
            </a:r>
          </a:p>
          <a:p>
            <a:r>
              <a:rPr lang="en-US" altLang="zh-CN" dirty="0"/>
              <a:t>    for(</a:t>
            </a:r>
            <a:r>
              <a:rPr lang="en-US" altLang="zh-CN" dirty="0" err="1"/>
              <a:t>i</a:t>
            </a:r>
            <a:r>
              <a:rPr lang="en-US" altLang="zh-CN" dirty="0"/>
              <a:t> = 0;i &lt; </a:t>
            </a:r>
            <a:r>
              <a:rPr lang="en-US" altLang="zh-CN" dirty="0" err="1"/>
              <a:t>n;i</a:t>
            </a:r>
            <a:r>
              <a:rPr lang="en-US" altLang="zh-CN" dirty="0"/>
              <a:t>++) //</a:t>
            </a:r>
            <a:r>
              <a:rPr lang="zh-CN" altLang="en-US" dirty="0"/>
              <a:t>循环</a:t>
            </a:r>
            <a:r>
              <a:rPr lang="en-US" altLang="zh-CN" dirty="0"/>
              <a:t>N</a:t>
            </a:r>
            <a:r>
              <a:rPr lang="zh-CN" altLang="en-US" dirty="0"/>
              <a:t>次，每次乘</a:t>
            </a:r>
            <a:r>
              <a:rPr lang="en-US" altLang="zh-CN" dirty="0"/>
              <a:t>2</a:t>
            </a:r>
          </a:p>
          <a:p>
            <a:r>
              <a:rPr lang="en-US" altLang="zh-CN" dirty="0"/>
              <a:t>    {</a:t>
            </a:r>
          </a:p>
          <a:p>
            <a:r>
              <a:rPr lang="en-US" altLang="zh-CN" dirty="0"/>
              <a:t>        for(j = 0;j &lt; 100;j++) //</a:t>
            </a:r>
            <a:r>
              <a:rPr lang="zh-CN" altLang="en-US" dirty="0"/>
              <a:t>大数的每一位都乘</a:t>
            </a:r>
            <a:r>
              <a:rPr lang="en-US" altLang="zh-CN" dirty="0"/>
              <a:t>2</a:t>
            </a:r>
          </a:p>
          <a:p>
            <a:r>
              <a:rPr lang="en-US" altLang="zh-CN" dirty="0"/>
              <a:t>            res[j] *= 2;</a:t>
            </a:r>
          </a:p>
          <a:p>
            <a:r>
              <a:rPr lang="en-US" altLang="zh-CN" dirty="0"/>
              <a:t>        for(j = 0;j &lt; 99;j++)</a:t>
            </a:r>
          </a:p>
          <a:p>
            <a:r>
              <a:rPr lang="en-US" altLang="zh-CN" dirty="0"/>
              <a:t>        {</a:t>
            </a:r>
          </a:p>
          <a:p>
            <a:r>
              <a:rPr lang="en-US" altLang="zh-CN" dirty="0"/>
              <a:t>            res[j+1] += res[j] / 10; //</a:t>
            </a:r>
            <a:r>
              <a:rPr lang="zh-CN" altLang="en-US" dirty="0"/>
              <a:t>判断进位</a:t>
            </a:r>
          </a:p>
          <a:p>
            <a:r>
              <a:rPr lang="zh-CN" altLang="en-US" dirty="0"/>
              <a:t>            </a:t>
            </a:r>
            <a:r>
              <a:rPr lang="en-US" altLang="zh-CN" dirty="0"/>
              <a:t>res[j] %= 10;</a:t>
            </a:r>
          </a:p>
          <a:p>
            <a:r>
              <a:rPr lang="en-US" altLang="zh-CN" dirty="0"/>
              <a:t>        }</a:t>
            </a:r>
          </a:p>
          <a:p>
            <a:r>
              <a:rPr lang="en-US" altLang="zh-CN" dirty="0"/>
              <a:t>    }</a:t>
            </a:r>
          </a:p>
          <a:p>
            <a:r>
              <a:rPr lang="en-US" altLang="zh-CN" dirty="0"/>
              <a:t>    while(!res[j])j--; //</a:t>
            </a:r>
            <a:r>
              <a:rPr lang="zh-CN" altLang="en-US" dirty="0"/>
              <a:t>去除多余的</a:t>
            </a:r>
            <a:r>
              <a:rPr lang="en-US" altLang="zh-CN" dirty="0"/>
              <a:t>0</a:t>
            </a:r>
          </a:p>
          <a:p>
            <a:r>
              <a:rPr lang="en-US" altLang="zh-CN" dirty="0"/>
              <a:t>    for(;j &gt;= 0;j--)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cout</a:t>
            </a:r>
            <a:r>
              <a:rPr lang="en-US" altLang="zh-CN" dirty="0"/>
              <a:t>&lt;&lt;res[j];</a:t>
            </a:r>
          </a:p>
          <a:p>
            <a:r>
              <a:rPr lang="en-US" altLang="zh-CN" dirty="0"/>
              <a:t>    return 0;</a:t>
            </a:r>
          </a:p>
          <a:p>
            <a:r>
              <a:rPr lang="en-US" altLang="zh-CN" dirty="0"/>
              <a:t>}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AB387E5F-6BFB-4FEE-ACCD-10953D4805D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15240" y="1722600"/>
              <a:ext cx="4401720" cy="38361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AB387E5F-6BFB-4FEE-ACCD-10953D4805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5880" y="1713240"/>
                <a:ext cx="4420440" cy="38548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DB18BFC8-0B66-4432-8A4F-20770F59B1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196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669"/>
    </mc:Choice>
    <mc:Fallback>
      <p:transition spd="slow" advTm="60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6CB09F-1B9B-4217-9346-A485517B9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高精度</a:t>
            </a:r>
            <a:r>
              <a:rPr lang="en-US" altLang="zh-CN" dirty="0"/>
              <a:t>N</a:t>
            </a:r>
            <a:r>
              <a:rPr lang="zh-CN" altLang="en-US" dirty="0"/>
              <a:t>的阶乘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D21C81-8B21-43F6-A0C9-E43C61965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zh-CN" dirty="0"/>
              <a:t>求</a:t>
            </a:r>
            <a:r>
              <a:rPr lang="en-US" altLang="zh-CN" dirty="0"/>
              <a:t>10000</a:t>
            </a:r>
            <a:r>
              <a:rPr lang="zh-CN" altLang="zh-CN" dirty="0"/>
              <a:t>以内</a:t>
            </a:r>
            <a:r>
              <a:rPr lang="en-US" altLang="zh-CN" dirty="0"/>
              <a:t>N</a:t>
            </a:r>
            <a:r>
              <a:rPr lang="zh-CN" altLang="zh-CN" dirty="0"/>
              <a:t>的阶乘。</a:t>
            </a:r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E00A4B60-D707-4BC9-BC56-B0481E4649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25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10"/>
    </mc:Choice>
    <mc:Fallback>
      <p:transition spd="slow" advTm="6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04E6D5B3-A828-4264-A69D-AC43471DA8F8}"/>
              </a:ext>
            </a:extLst>
          </p:cNvPr>
          <p:cNvSpPr/>
          <p:nvPr/>
        </p:nvSpPr>
        <p:spPr>
          <a:xfrm>
            <a:off x="208002" y="205859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/>
              <a:t>解题思路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0CBB22DE-7D9C-4102-B5CA-6E2F61995D9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54120" y="1060560"/>
              <a:ext cx="10366200" cy="48967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0CBB22DE-7D9C-4102-B5CA-6E2F61995D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4760" y="1051200"/>
                <a:ext cx="10384920" cy="49154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0D6D158C-756A-499D-92FE-440E26BBDC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75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624"/>
    </mc:Choice>
    <mc:Fallback>
      <p:transition spd="slow" advTm="36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04E6D5B3-A828-4264-A69D-AC43471DA8F8}"/>
              </a:ext>
            </a:extLst>
          </p:cNvPr>
          <p:cNvSpPr/>
          <p:nvPr/>
        </p:nvSpPr>
        <p:spPr>
          <a:xfrm>
            <a:off x="208002" y="205859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/>
              <a:t>代码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6758AAE-623A-4FF7-AA82-E5CA135BDF5C}"/>
              </a:ext>
            </a:extLst>
          </p:cNvPr>
          <p:cNvSpPr/>
          <p:nvPr/>
        </p:nvSpPr>
        <p:spPr>
          <a:xfrm>
            <a:off x="1657351" y="0"/>
            <a:ext cx="9839324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#include&lt;iostream&gt;</a:t>
            </a:r>
          </a:p>
          <a:p>
            <a:r>
              <a:rPr lang="en-US" altLang="zh-CN" dirty="0"/>
              <a:t>using namespace std;</a:t>
            </a:r>
          </a:p>
          <a:p>
            <a:r>
              <a:rPr lang="en-US" altLang="zh-CN" dirty="0"/>
              <a:t>int main(void) {</a:t>
            </a:r>
          </a:p>
          <a:p>
            <a:r>
              <a:rPr lang="en-US" altLang="zh-CN" dirty="0"/>
              <a:t>    int n, j, temp; //j</a:t>
            </a:r>
            <a:r>
              <a:rPr lang="zh-CN" altLang="en-US" dirty="0"/>
              <a:t>表示有多少位数字，</a:t>
            </a:r>
            <a:r>
              <a:rPr lang="en-US" altLang="zh-CN" dirty="0"/>
              <a:t>temp</a:t>
            </a:r>
            <a:r>
              <a:rPr lang="zh-CN" altLang="en-US" dirty="0"/>
              <a:t>用来算本位数字大小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int mod = 0;  //</a:t>
            </a:r>
            <a:r>
              <a:rPr lang="zh-CN" altLang="en-US" dirty="0"/>
              <a:t>余数（进位）</a:t>
            </a:r>
          </a:p>
          <a:p>
            <a:r>
              <a:rPr lang="zh-CN" altLang="en-US" dirty="0"/>
              <a:t>    </a:t>
            </a:r>
            <a:r>
              <a:rPr lang="en-US" altLang="zh-CN" dirty="0" err="1"/>
              <a:t>cin</a:t>
            </a:r>
            <a:r>
              <a:rPr lang="en-US" altLang="zh-CN" dirty="0"/>
              <a:t> &gt;&gt; n;</a:t>
            </a:r>
          </a:p>
          <a:p>
            <a:r>
              <a:rPr lang="en-US" altLang="zh-CN" dirty="0"/>
              <a:t>    int* </a:t>
            </a:r>
            <a:r>
              <a:rPr lang="en-US" altLang="zh-CN" dirty="0" err="1"/>
              <a:t>arr</a:t>
            </a:r>
            <a:r>
              <a:rPr lang="en-US" altLang="zh-CN" dirty="0"/>
              <a:t> = new int[10000] {1, 1};  //</a:t>
            </a:r>
            <a:r>
              <a:rPr lang="zh-CN" altLang="en-US" dirty="0"/>
              <a:t>至少需要</a:t>
            </a:r>
            <a:r>
              <a:rPr lang="en-US" altLang="zh-CN" dirty="0"/>
              <a:t>10000</a:t>
            </a:r>
            <a:r>
              <a:rPr lang="zh-CN" altLang="en-US" dirty="0"/>
              <a:t>位数字，初始值为</a:t>
            </a:r>
            <a:r>
              <a:rPr lang="en-US" altLang="zh-CN" dirty="0"/>
              <a:t>1</a:t>
            </a:r>
          </a:p>
          <a:p>
            <a:r>
              <a:rPr lang="en-US" altLang="zh-CN" dirty="0"/>
              <a:t>    for (int </a:t>
            </a:r>
            <a:r>
              <a:rPr lang="en-US" altLang="zh-CN" dirty="0" err="1"/>
              <a:t>i</a:t>
            </a:r>
            <a:r>
              <a:rPr lang="en-US" altLang="zh-CN" dirty="0"/>
              <a:t> = 1; </a:t>
            </a:r>
            <a:r>
              <a:rPr lang="en-US" altLang="zh-CN" dirty="0" err="1"/>
              <a:t>i</a:t>
            </a:r>
            <a:r>
              <a:rPr lang="en-US" altLang="zh-CN" dirty="0"/>
              <a:t> &lt;= n; </a:t>
            </a:r>
            <a:r>
              <a:rPr lang="en-US" altLang="zh-CN" dirty="0" err="1"/>
              <a:t>i</a:t>
            </a:r>
            <a:r>
              <a:rPr lang="en-US" altLang="zh-CN" dirty="0"/>
              <a:t>++) //</a:t>
            </a:r>
            <a:r>
              <a:rPr lang="zh-CN" altLang="en-US" dirty="0"/>
              <a:t>循环</a:t>
            </a:r>
            <a:r>
              <a:rPr lang="en-US" altLang="zh-CN" dirty="0"/>
              <a:t>n</a:t>
            </a:r>
            <a:r>
              <a:rPr lang="zh-CN" altLang="en-US" dirty="0"/>
              <a:t>次，每次乘</a:t>
            </a:r>
            <a:r>
              <a:rPr lang="en-US" altLang="zh-CN" dirty="0" err="1"/>
              <a:t>i</a:t>
            </a:r>
            <a:r>
              <a:rPr lang="en-US" altLang="zh-CN" dirty="0"/>
              <a:t>    </a:t>
            </a:r>
          </a:p>
          <a:p>
            <a:r>
              <a:rPr lang="en-US" altLang="zh-CN" dirty="0"/>
              <a:t>    {</a:t>
            </a:r>
          </a:p>
          <a:p>
            <a:r>
              <a:rPr lang="en-US" altLang="zh-CN" dirty="0"/>
              <a:t>        for (j = 1; j &lt; 10000; </a:t>
            </a:r>
            <a:r>
              <a:rPr lang="en-US" altLang="zh-CN" dirty="0" err="1"/>
              <a:t>j++</a:t>
            </a:r>
            <a:r>
              <a:rPr lang="en-US" altLang="zh-CN" dirty="0"/>
              <a:t>) //</a:t>
            </a:r>
            <a:r>
              <a:rPr lang="zh-CN" altLang="en-US" dirty="0"/>
              <a:t>大数的每一位都乘上</a:t>
            </a:r>
            <a:r>
              <a:rPr lang="en-US" altLang="zh-CN" dirty="0" err="1"/>
              <a:t>i</a:t>
            </a:r>
            <a:endParaRPr lang="en-US" altLang="zh-CN" dirty="0"/>
          </a:p>
          <a:p>
            <a:r>
              <a:rPr lang="en-US" altLang="zh-CN" dirty="0"/>
              <a:t>        {</a:t>
            </a:r>
          </a:p>
          <a:p>
            <a:r>
              <a:rPr lang="en-US" altLang="zh-CN" dirty="0"/>
              <a:t>            temp = </a:t>
            </a:r>
            <a:r>
              <a:rPr lang="en-US" altLang="zh-CN" dirty="0" err="1"/>
              <a:t>arr</a:t>
            </a:r>
            <a:r>
              <a:rPr lang="en-US" altLang="zh-CN" dirty="0"/>
              <a:t>[j] * </a:t>
            </a:r>
            <a:r>
              <a:rPr lang="en-US" altLang="zh-CN" dirty="0" err="1"/>
              <a:t>i</a:t>
            </a:r>
            <a:r>
              <a:rPr lang="en-US" altLang="zh-CN" dirty="0"/>
              <a:t> + mod;        //</a:t>
            </a:r>
            <a:r>
              <a:rPr lang="zh-CN" altLang="en-US" dirty="0"/>
              <a:t>算出本位大小</a:t>
            </a:r>
          </a:p>
          <a:p>
            <a:r>
              <a:rPr lang="zh-CN" altLang="en-US" dirty="0"/>
              <a:t>            </a:t>
            </a:r>
            <a:r>
              <a:rPr lang="en-US" altLang="zh-CN" dirty="0"/>
              <a:t>mod = temp / 10;                //</a:t>
            </a:r>
            <a:r>
              <a:rPr lang="zh-CN" altLang="en-US" dirty="0"/>
              <a:t>算出进位大小</a:t>
            </a:r>
          </a:p>
          <a:p>
            <a:r>
              <a:rPr lang="zh-CN" altLang="en-US" dirty="0"/>
              <a:t>            </a:t>
            </a:r>
            <a:r>
              <a:rPr lang="en-US" altLang="zh-CN" dirty="0" err="1"/>
              <a:t>arr</a:t>
            </a:r>
            <a:r>
              <a:rPr lang="en-US" altLang="zh-CN" dirty="0"/>
              <a:t>[j] = temp % 10;             //</a:t>
            </a:r>
            <a:r>
              <a:rPr lang="zh-CN" altLang="en-US" dirty="0"/>
              <a:t>算出本位上实际数字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}</a:t>
            </a:r>
          </a:p>
          <a:p>
            <a:r>
              <a:rPr lang="en-US" altLang="zh-CN" dirty="0"/>
              <a:t>    }</a:t>
            </a:r>
          </a:p>
          <a:p>
            <a:r>
              <a:rPr lang="en-US" altLang="zh-CN" dirty="0"/>
              <a:t>    for (j = 9999; j &gt; 0; j--)              //</a:t>
            </a:r>
            <a:r>
              <a:rPr lang="zh-CN" altLang="en-US" dirty="0"/>
              <a:t>把数组中多余的</a:t>
            </a:r>
            <a:r>
              <a:rPr lang="en-US" altLang="zh-CN" dirty="0"/>
              <a:t>0</a:t>
            </a:r>
            <a:r>
              <a:rPr lang="zh-CN" altLang="en-US" dirty="0"/>
              <a:t>去掉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{</a:t>
            </a:r>
          </a:p>
          <a:p>
            <a:r>
              <a:rPr lang="en-US" altLang="zh-CN" dirty="0"/>
              <a:t>        if (</a:t>
            </a:r>
            <a:r>
              <a:rPr lang="en-US" altLang="zh-CN" dirty="0" err="1"/>
              <a:t>arr</a:t>
            </a:r>
            <a:r>
              <a:rPr lang="en-US" altLang="zh-CN" dirty="0"/>
              <a:t>[j] != 0)</a:t>
            </a:r>
          </a:p>
          <a:p>
            <a:r>
              <a:rPr lang="en-US" altLang="zh-CN" dirty="0"/>
              <a:t>        {</a:t>
            </a:r>
          </a:p>
          <a:p>
            <a:r>
              <a:rPr lang="en-US" altLang="zh-CN" dirty="0"/>
              <a:t>            break;</a:t>
            </a:r>
          </a:p>
          <a:p>
            <a:r>
              <a:rPr lang="en-US" altLang="zh-CN" dirty="0"/>
              <a:t>        }</a:t>
            </a:r>
          </a:p>
          <a:p>
            <a:r>
              <a:rPr lang="en-US" altLang="zh-CN" dirty="0"/>
              <a:t>    }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5EC19948-BF49-4EC6-A1F4-EE99CFEB3EC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59440" y="1658880"/>
              <a:ext cx="7503480" cy="45936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5EC19948-BF49-4EC6-A1F4-EE99CFEB3E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50080" y="1649520"/>
                <a:ext cx="7522200" cy="46123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29262164-856A-4205-9A87-A639277723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256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430"/>
    </mc:Choice>
    <mc:Fallback>
      <p:transition spd="slow" advTm="56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6CB09F-1B9B-4217-9346-A485517B9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二分查找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D21C81-8B21-43F6-A0C9-E43C61965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查找是非常常用的操作，查找的任务是：给定一个数组和一个数，判断该数是否在数组中。编写程序分别实现以下两种场景下的查找操作：</a:t>
            </a:r>
          </a:p>
          <a:p>
            <a:r>
              <a:rPr lang="zh-CN" altLang="zh-CN" dirty="0"/>
              <a:t>假设数组中的数是从小到大排好序的（要求：使用二分查找）；</a:t>
            </a:r>
          </a:p>
          <a:p>
            <a:endParaRPr lang="zh-CN" altLang="en-US" dirty="0"/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C7384D36-4D78-486C-8086-D9876ACA78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23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400"/>
    </mc:Choice>
    <mc:Fallback>
      <p:transition spd="slow" advTm="26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04E6D5B3-A828-4264-A69D-AC43471DA8F8}"/>
              </a:ext>
            </a:extLst>
          </p:cNvPr>
          <p:cNvSpPr/>
          <p:nvPr/>
        </p:nvSpPr>
        <p:spPr>
          <a:xfrm>
            <a:off x="208002" y="205859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/>
              <a:t>代码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6758AAE-623A-4FF7-AA82-E5CA135BDF5C}"/>
              </a:ext>
            </a:extLst>
          </p:cNvPr>
          <p:cNvSpPr/>
          <p:nvPr/>
        </p:nvSpPr>
        <p:spPr>
          <a:xfrm>
            <a:off x="1657351" y="742950"/>
            <a:ext cx="98393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while (j)                               //</a:t>
            </a:r>
            <a:r>
              <a:rPr lang="zh-CN" altLang="en-US" dirty="0"/>
              <a:t>倒着输出，直到最后一项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{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cout</a:t>
            </a:r>
            <a:r>
              <a:rPr lang="en-US" altLang="zh-CN" dirty="0"/>
              <a:t> &lt;&lt; </a:t>
            </a:r>
            <a:r>
              <a:rPr lang="en-US" altLang="zh-CN" dirty="0" err="1"/>
              <a:t>arr</a:t>
            </a:r>
            <a:r>
              <a:rPr lang="en-US" altLang="zh-CN" dirty="0"/>
              <a:t>[j];</a:t>
            </a:r>
          </a:p>
          <a:p>
            <a:r>
              <a:rPr lang="en-US" altLang="zh-CN" dirty="0"/>
              <a:t>        j--;</a:t>
            </a:r>
          </a:p>
          <a:p>
            <a:r>
              <a:rPr lang="en-US" altLang="zh-CN" dirty="0"/>
              <a:t>    }</a:t>
            </a:r>
          </a:p>
          <a:p>
            <a:r>
              <a:rPr lang="en-US" altLang="zh-CN" dirty="0"/>
              <a:t>    return 0;</a:t>
            </a:r>
          </a:p>
          <a:p>
            <a:r>
              <a:rPr lang="en-US" altLang="zh-CN" dirty="0"/>
              <a:t>}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6F839847-76AB-4CCF-B64D-62077196778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27400" y="773640"/>
              <a:ext cx="295560" cy="133992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6F839847-76AB-4CCF-B64D-6207719677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8040" y="764280"/>
                <a:ext cx="314280" cy="13586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AF495FC8-48DC-429A-B351-7EE834653C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822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66"/>
    </mc:Choice>
    <mc:Fallback>
      <p:transition spd="slow" advTm="137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6CB09F-1B9B-4217-9346-A485517B9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去掉字符串多余空格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D21C81-8B21-43F6-A0C9-E43C61965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zh-CN" dirty="0"/>
              <a:t>输入一个字符串，其中有许多连续的空格，写程序过滤掉多余的空格，只留下一个空格。例如，</a:t>
            </a:r>
            <a:r>
              <a:rPr lang="en-US" altLang="zh-CN" dirty="0"/>
              <a:t>”Hello     world. This is    C++”</a:t>
            </a:r>
            <a:r>
              <a:rPr lang="zh-CN" altLang="zh-CN" dirty="0"/>
              <a:t>过滤之后变为</a:t>
            </a:r>
            <a:r>
              <a:rPr lang="en-US" altLang="zh-CN" dirty="0"/>
              <a:t>”Hello world. This is C++”</a:t>
            </a:r>
            <a:endParaRPr lang="zh-CN" altLang="zh-CN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E4E9B594-8833-42D2-8490-89AE6023FE5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125880" y="2424240"/>
              <a:ext cx="6841800" cy="6544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E4E9B594-8833-42D2-8490-89AE6023FE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16520" y="2414880"/>
                <a:ext cx="6860520" cy="6732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FD8D4670-D950-468A-954B-4AF9AC581F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4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715"/>
    </mc:Choice>
    <mc:Fallback>
      <p:transition spd="slow" advTm="557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04E6D5B3-A828-4264-A69D-AC43471DA8F8}"/>
              </a:ext>
            </a:extLst>
          </p:cNvPr>
          <p:cNvSpPr/>
          <p:nvPr/>
        </p:nvSpPr>
        <p:spPr>
          <a:xfrm>
            <a:off x="208002" y="205859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/>
              <a:t>解题思路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5C4C6F4-CC79-4B2C-BE5C-A416D3D074D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15240" y="1339920"/>
              <a:ext cx="10119240" cy="44262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5C4C6F4-CC79-4B2C-BE5C-A416D3D074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5880" y="1330560"/>
                <a:ext cx="10137960" cy="44449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AFB726C3-560F-49E2-8435-ADF256CEB1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89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929"/>
    </mc:Choice>
    <mc:Fallback>
      <p:transition spd="slow" advTm="819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04E6D5B3-A828-4264-A69D-AC43471DA8F8}"/>
              </a:ext>
            </a:extLst>
          </p:cNvPr>
          <p:cNvSpPr/>
          <p:nvPr/>
        </p:nvSpPr>
        <p:spPr>
          <a:xfrm>
            <a:off x="208002" y="205859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/>
              <a:t>代码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6758AAE-623A-4FF7-AA82-E5CA135BDF5C}"/>
              </a:ext>
            </a:extLst>
          </p:cNvPr>
          <p:cNvSpPr/>
          <p:nvPr/>
        </p:nvSpPr>
        <p:spPr>
          <a:xfrm>
            <a:off x="1657351" y="0"/>
            <a:ext cx="9839324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#include&lt;iostream&gt;</a:t>
            </a:r>
          </a:p>
          <a:p>
            <a:r>
              <a:rPr lang="en-US" altLang="zh-CN" dirty="0"/>
              <a:t>using namespace std;</a:t>
            </a:r>
          </a:p>
          <a:p>
            <a:endParaRPr lang="en-US" altLang="zh-CN" dirty="0"/>
          </a:p>
          <a:p>
            <a:r>
              <a:rPr lang="en-US" altLang="zh-CN" dirty="0"/>
              <a:t>#define MAX_LEN 100</a:t>
            </a:r>
          </a:p>
          <a:p>
            <a:r>
              <a:rPr lang="en-US" altLang="zh-CN" dirty="0"/>
              <a:t>int main (void) {</a:t>
            </a:r>
          </a:p>
          <a:p>
            <a:r>
              <a:rPr lang="en-US" altLang="zh-CN" dirty="0"/>
              <a:t>    char str[MAX_LEN+1];//</a:t>
            </a:r>
            <a:r>
              <a:rPr lang="zh-CN" altLang="en-US" dirty="0"/>
              <a:t>原字符串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char str1[MAX_LEN+1];//</a:t>
            </a:r>
            <a:r>
              <a:rPr lang="zh-CN" altLang="en-US" dirty="0"/>
              <a:t>过滤后的字符串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gets(str);</a:t>
            </a:r>
          </a:p>
          <a:p>
            <a:r>
              <a:rPr lang="en-US" altLang="zh-CN" dirty="0"/>
              <a:t>    int </a:t>
            </a:r>
            <a:r>
              <a:rPr lang="en-US" altLang="zh-CN" dirty="0" err="1"/>
              <a:t>same_space</a:t>
            </a:r>
            <a:r>
              <a:rPr lang="en-US" altLang="zh-CN" dirty="0"/>
              <a:t>=0; //</a:t>
            </a:r>
            <a:r>
              <a:rPr lang="zh-CN" altLang="en-US" dirty="0"/>
              <a:t>标记上一个字符是不是空格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int </a:t>
            </a:r>
            <a:r>
              <a:rPr lang="en-US" altLang="zh-CN" dirty="0" err="1"/>
              <a:t>i</a:t>
            </a:r>
            <a:r>
              <a:rPr lang="en-US" altLang="zh-CN" dirty="0"/>
              <a:t> = 0, j = 0;</a:t>
            </a:r>
          </a:p>
          <a:p>
            <a:r>
              <a:rPr lang="en-US" altLang="zh-CN" dirty="0"/>
              <a:t>    while(str[</a:t>
            </a:r>
            <a:r>
              <a:rPr lang="en-US" altLang="zh-CN" dirty="0" err="1"/>
              <a:t>i</a:t>
            </a:r>
            <a:r>
              <a:rPr lang="en-US" altLang="zh-CN" dirty="0"/>
              <a:t>] != '\0’)   {</a:t>
            </a:r>
          </a:p>
          <a:p>
            <a:r>
              <a:rPr lang="en-US" altLang="zh-CN" dirty="0"/>
              <a:t>        if (str[</a:t>
            </a:r>
            <a:r>
              <a:rPr lang="en-US" altLang="zh-CN" dirty="0" err="1"/>
              <a:t>i</a:t>
            </a:r>
            <a:r>
              <a:rPr lang="en-US" altLang="zh-CN" dirty="0"/>
              <a:t>]==‘ ‘)  {</a:t>
            </a:r>
          </a:p>
          <a:p>
            <a:r>
              <a:rPr lang="en-US" altLang="zh-CN" dirty="0"/>
              <a:t>            //</a:t>
            </a:r>
            <a:r>
              <a:rPr lang="zh-CN" altLang="en-US" dirty="0"/>
              <a:t>进行清除多余的空格操作</a:t>
            </a:r>
            <a:endParaRPr lang="en-US" altLang="zh-CN" dirty="0"/>
          </a:p>
          <a:p>
            <a:r>
              <a:rPr lang="en-US" altLang="zh-CN" dirty="0"/>
              <a:t>            if(</a:t>
            </a:r>
            <a:r>
              <a:rPr lang="en-US" altLang="zh-CN" dirty="0" err="1"/>
              <a:t>same_space</a:t>
            </a:r>
            <a:r>
              <a:rPr lang="en-US" altLang="zh-CN" dirty="0"/>
              <a:t>&gt;0) {</a:t>
            </a:r>
          </a:p>
          <a:p>
            <a:r>
              <a:rPr lang="en-US" altLang="zh-CN" dirty="0"/>
              <a:t>                </a:t>
            </a:r>
            <a:r>
              <a:rPr lang="en-US" altLang="zh-CN" dirty="0" err="1"/>
              <a:t>i</a:t>
            </a:r>
            <a:r>
              <a:rPr lang="en-US" altLang="zh-CN" dirty="0"/>
              <a:t>++;</a:t>
            </a:r>
          </a:p>
          <a:p>
            <a:r>
              <a:rPr lang="en-US" altLang="zh-CN" dirty="0"/>
              <a:t>                continue; </a:t>
            </a:r>
          </a:p>
          <a:p>
            <a:r>
              <a:rPr lang="en-US" altLang="zh-CN" dirty="0"/>
              <a:t>            }</a:t>
            </a:r>
          </a:p>
          <a:p>
            <a:r>
              <a:rPr lang="en-US" altLang="zh-CN" dirty="0"/>
              <a:t>            </a:t>
            </a:r>
            <a:r>
              <a:rPr lang="en-US" altLang="zh-CN" dirty="0" err="1"/>
              <a:t>same_space</a:t>
            </a:r>
            <a:r>
              <a:rPr lang="en-US" altLang="zh-CN" dirty="0"/>
              <a:t>++;</a:t>
            </a:r>
          </a:p>
          <a:p>
            <a:r>
              <a:rPr lang="en-US" altLang="zh-CN" dirty="0"/>
              <a:t>        }</a:t>
            </a:r>
          </a:p>
          <a:p>
            <a:r>
              <a:rPr lang="en-US" altLang="zh-CN" dirty="0"/>
              <a:t>        else </a:t>
            </a:r>
          </a:p>
          <a:p>
            <a:r>
              <a:rPr lang="en-US" altLang="zh-CN" dirty="0"/>
              <a:t>        {</a:t>
            </a:r>
          </a:p>
          <a:p>
            <a:r>
              <a:rPr lang="en-US" altLang="zh-CN" dirty="0"/>
              <a:t>            </a:t>
            </a:r>
            <a:r>
              <a:rPr lang="en-US" altLang="zh-CN" dirty="0" err="1"/>
              <a:t>same_space</a:t>
            </a:r>
            <a:r>
              <a:rPr lang="en-US" altLang="zh-CN" dirty="0"/>
              <a:t>=0;</a:t>
            </a:r>
          </a:p>
          <a:p>
            <a:r>
              <a:rPr lang="en-US" altLang="zh-CN" dirty="0"/>
              <a:t>        }</a:t>
            </a:r>
          </a:p>
          <a:p>
            <a:r>
              <a:rPr lang="en-US" altLang="zh-CN" dirty="0"/>
              <a:t>        str1[</a:t>
            </a:r>
            <a:r>
              <a:rPr lang="en-US" altLang="zh-CN" dirty="0" err="1"/>
              <a:t>j++</a:t>
            </a:r>
            <a:r>
              <a:rPr lang="en-US" altLang="zh-CN" dirty="0"/>
              <a:t>] = str[</a:t>
            </a:r>
            <a:r>
              <a:rPr lang="en-US" altLang="zh-CN" dirty="0" err="1"/>
              <a:t>i</a:t>
            </a:r>
            <a:r>
              <a:rPr lang="en-US" altLang="zh-CN" dirty="0"/>
              <a:t>++];</a:t>
            </a:r>
          </a:p>
          <a:p>
            <a:r>
              <a:rPr lang="en-US" altLang="zh-CN" dirty="0"/>
              <a:t>    }</a:t>
            </a:r>
          </a:p>
          <a:p>
            <a:endParaRPr lang="en-US" altLang="zh-CN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25A0305-1F46-4E0A-A9CB-038AB73DD43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46360" y="558360"/>
              <a:ext cx="6299640" cy="61167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25A0305-1F46-4E0A-A9CB-038AB73DD4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37000" y="549000"/>
                <a:ext cx="6318360" cy="61354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4B9ABE91-7796-432B-ADBC-48AE003296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16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584"/>
    </mc:Choice>
    <mc:Fallback>
      <p:transition spd="slow" advTm="1895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04E6D5B3-A828-4264-A69D-AC43471DA8F8}"/>
              </a:ext>
            </a:extLst>
          </p:cNvPr>
          <p:cNvSpPr/>
          <p:nvPr/>
        </p:nvSpPr>
        <p:spPr>
          <a:xfrm>
            <a:off x="208002" y="205859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/>
              <a:t>代码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6758AAE-623A-4FF7-AA82-E5CA135BDF5C}"/>
              </a:ext>
            </a:extLst>
          </p:cNvPr>
          <p:cNvSpPr/>
          <p:nvPr/>
        </p:nvSpPr>
        <p:spPr>
          <a:xfrm>
            <a:off x="1638301" y="819150"/>
            <a:ext cx="983932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r>
              <a:rPr lang="en-US" altLang="zh-CN" dirty="0"/>
              <a:t>    str1[j]='\0';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cout</a:t>
            </a:r>
            <a:r>
              <a:rPr lang="en-US" altLang="zh-CN" dirty="0"/>
              <a:t>&lt;&lt;str1;</a:t>
            </a:r>
          </a:p>
          <a:p>
            <a:r>
              <a:rPr lang="en-US" altLang="zh-CN" dirty="0"/>
              <a:t>    return 0;</a:t>
            </a:r>
          </a:p>
          <a:p>
            <a:endParaRPr lang="en-US" altLang="zh-CN" dirty="0"/>
          </a:p>
          <a:p>
            <a:r>
              <a:rPr lang="en-US" altLang="zh-CN" dirty="0"/>
              <a:t>}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D5C73BF-F8DE-4275-9893-8E40EBC8B1B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45800" y="1403640"/>
              <a:ext cx="1587240" cy="2952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D5C73BF-F8DE-4275-9893-8E40EBC8B1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36440" y="1394280"/>
                <a:ext cx="1605960" cy="3139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57141366-7F49-41CC-A76A-C357DF725F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67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78"/>
    </mc:Choice>
    <mc:Fallback>
      <p:transition spd="slow" advTm="86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6CB09F-1B9B-4217-9346-A485517B9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统计字符串中单词个数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D21C81-8B21-43F6-A0C9-E43C61965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zh-CN" dirty="0"/>
              <a:t>输入一个字符串，以回车结束（字符串长度</a:t>
            </a:r>
            <a:r>
              <a:rPr lang="en-US" altLang="zh-CN" dirty="0"/>
              <a:t>&lt;=100</a:t>
            </a:r>
            <a:r>
              <a:rPr lang="zh-CN" altLang="zh-CN" dirty="0"/>
              <a:t>）。该字符串由若干个单词组成，单词之间用一个或者多个空格隔开，写程序统计单词的个数。</a:t>
            </a: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3678D13E-EF10-4AA6-AD9C-A2DF9CA6BA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861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12"/>
    </mc:Choice>
    <mc:Fallback>
      <p:transition spd="slow" advTm="56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04E6D5B3-A828-4264-A69D-AC43471DA8F8}"/>
              </a:ext>
            </a:extLst>
          </p:cNvPr>
          <p:cNvSpPr/>
          <p:nvPr/>
        </p:nvSpPr>
        <p:spPr>
          <a:xfrm>
            <a:off x="208002" y="205859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/>
              <a:t>解题思路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CCE2FA3-AD1D-4940-B99C-8A6DF683F20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88520" y="95760"/>
              <a:ext cx="7137000" cy="52315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CCE2FA3-AD1D-4940-B99C-8A6DF683F2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79160" y="86400"/>
                <a:ext cx="7155720" cy="52502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1A7A60BC-976E-42FC-920B-AC2778393C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063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273"/>
    </mc:Choice>
    <mc:Fallback>
      <p:transition spd="slow" advTm="412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04E6D5B3-A828-4264-A69D-AC43471DA8F8}"/>
              </a:ext>
            </a:extLst>
          </p:cNvPr>
          <p:cNvSpPr/>
          <p:nvPr/>
        </p:nvSpPr>
        <p:spPr>
          <a:xfrm>
            <a:off x="208002" y="205859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/>
              <a:t>代码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6758AAE-623A-4FF7-AA82-E5CA135BDF5C}"/>
              </a:ext>
            </a:extLst>
          </p:cNvPr>
          <p:cNvSpPr/>
          <p:nvPr/>
        </p:nvSpPr>
        <p:spPr>
          <a:xfrm>
            <a:off x="1628776" y="361950"/>
            <a:ext cx="9839324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#include &lt;iostream&gt;</a:t>
            </a:r>
          </a:p>
          <a:p>
            <a:r>
              <a:rPr lang="en-US" altLang="zh-CN" dirty="0"/>
              <a:t>#include &lt;</a:t>
            </a:r>
            <a:r>
              <a:rPr lang="en-US" altLang="zh-CN" dirty="0" err="1"/>
              <a:t>cstdio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#include &lt;</a:t>
            </a:r>
            <a:r>
              <a:rPr lang="en-US" altLang="zh-CN" dirty="0" err="1"/>
              <a:t>cstring</a:t>
            </a:r>
            <a:r>
              <a:rPr lang="en-US" altLang="zh-CN" dirty="0"/>
              <a:t>&gt;</a:t>
            </a:r>
          </a:p>
          <a:p>
            <a:endParaRPr lang="en-US" altLang="zh-CN" dirty="0"/>
          </a:p>
          <a:p>
            <a:r>
              <a:rPr lang="en-US" altLang="zh-CN" dirty="0"/>
              <a:t>using namespace std;</a:t>
            </a:r>
          </a:p>
          <a:p>
            <a:endParaRPr lang="en-US" altLang="zh-CN" dirty="0"/>
          </a:p>
          <a:p>
            <a:r>
              <a:rPr lang="en-US" altLang="zh-CN" dirty="0"/>
              <a:t>int main() {</a:t>
            </a:r>
          </a:p>
          <a:p>
            <a:r>
              <a:rPr lang="en-US" altLang="zh-CN" dirty="0"/>
              <a:t>  char str[100001];</a:t>
            </a:r>
          </a:p>
          <a:p>
            <a:r>
              <a:rPr lang="en-US" altLang="zh-CN" dirty="0"/>
              <a:t>  gets(str);</a:t>
            </a:r>
          </a:p>
          <a:p>
            <a:r>
              <a:rPr lang="en-US" altLang="zh-CN" dirty="0"/>
              <a:t>  int length = </a:t>
            </a:r>
            <a:r>
              <a:rPr lang="en-US" altLang="zh-CN" dirty="0" err="1"/>
              <a:t>strlen</a:t>
            </a:r>
            <a:r>
              <a:rPr lang="en-US" altLang="zh-CN" dirty="0"/>
              <a:t>(str);</a:t>
            </a:r>
          </a:p>
          <a:p>
            <a:r>
              <a:rPr lang="en-US" altLang="zh-CN" dirty="0"/>
              <a:t>  bool flag = false; //false</a:t>
            </a:r>
            <a:r>
              <a:rPr lang="zh-CN" altLang="en-US" dirty="0"/>
              <a:t>表示上一个字符是空格，</a:t>
            </a:r>
            <a:r>
              <a:rPr lang="en-US" altLang="zh-CN" dirty="0"/>
              <a:t>true</a:t>
            </a:r>
            <a:r>
              <a:rPr lang="zh-CN" altLang="en-US" dirty="0"/>
              <a:t>表示上一个字符不是空格</a:t>
            </a:r>
          </a:p>
          <a:p>
            <a:r>
              <a:rPr lang="zh-CN" altLang="en-US" dirty="0"/>
              <a:t>  </a:t>
            </a:r>
            <a:r>
              <a:rPr lang="en-US" altLang="zh-CN" dirty="0"/>
              <a:t>int </a:t>
            </a:r>
            <a:r>
              <a:rPr lang="en-US" altLang="zh-CN" dirty="0" err="1"/>
              <a:t>cnt</a:t>
            </a:r>
            <a:r>
              <a:rPr lang="en-US" altLang="zh-CN" dirty="0"/>
              <a:t> = 0;</a:t>
            </a:r>
          </a:p>
          <a:p>
            <a:endParaRPr lang="en-US" altLang="zh-CN" dirty="0"/>
          </a:p>
          <a:p>
            <a:r>
              <a:rPr lang="en-US" altLang="zh-CN" dirty="0"/>
              <a:t>  for (int </a:t>
            </a:r>
            <a:r>
              <a:rPr lang="en-US" altLang="zh-CN" dirty="0" err="1"/>
              <a:t>i</a:t>
            </a:r>
            <a:r>
              <a:rPr lang="en-US" altLang="zh-CN" dirty="0"/>
              <a:t> = 0; </a:t>
            </a:r>
            <a:r>
              <a:rPr lang="en-US" altLang="zh-CN" dirty="0" err="1"/>
              <a:t>i</a:t>
            </a:r>
            <a:r>
              <a:rPr lang="en-US" altLang="zh-CN" dirty="0"/>
              <a:t> &lt; length; </a:t>
            </a:r>
            <a:r>
              <a:rPr lang="en-US" altLang="zh-CN" dirty="0" err="1"/>
              <a:t>i</a:t>
            </a:r>
            <a:r>
              <a:rPr lang="en-US" altLang="zh-CN" dirty="0"/>
              <a:t>++) {</a:t>
            </a:r>
          </a:p>
          <a:p>
            <a:r>
              <a:rPr lang="en-US" altLang="zh-CN" dirty="0"/>
              <a:t>    if (</a:t>
            </a:r>
            <a:r>
              <a:rPr lang="en-US" altLang="zh-CN" dirty="0" err="1"/>
              <a:t>isalpha</a:t>
            </a:r>
            <a:r>
              <a:rPr lang="en-US" altLang="zh-CN" dirty="0"/>
              <a:t>(str[</a:t>
            </a:r>
            <a:r>
              <a:rPr lang="en-US" altLang="zh-CN" dirty="0" err="1"/>
              <a:t>i</a:t>
            </a:r>
            <a:r>
              <a:rPr lang="en-US" altLang="zh-CN" dirty="0"/>
              <a:t>]) &amp;&amp; !flag) { flag = true; </a:t>
            </a:r>
            <a:r>
              <a:rPr lang="en-US" altLang="zh-CN" dirty="0" err="1"/>
              <a:t>cnt</a:t>
            </a:r>
            <a:r>
              <a:rPr lang="en-US" altLang="zh-CN" dirty="0"/>
              <a:t>++; }</a:t>
            </a:r>
          </a:p>
          <a:p>
            <a:r>
              <a:rPr lang="en-US" altLang="zh-CN" dirty="0"/>
              <a:t>    else if (str[</a:t>
            </a:r>
            <a:r>
              <a:rPr lang="en-US" altLang="zh-CN" dirty="0" err="1"/>
              <a:t>i</a:t>
            </a:r>
            <a:r>
              <a:rPr lang="en-US" altLang="zh-CN" dirty="0"/>
              <a:t>] == ' ') { flag = false; }</a:t>
            </a:r>
          </a:p>
          <a:p>
            <a:r>
              <a:rPr lang="en-US" altLang="zh-CN" dirty="0"/>
              <a:t>  }</a:t>
            </a:r>
          </a:p>
          <a:p>
            <a:endParaRPr lang="en-US" altLang="zh-CN" dirty="0"/>
          </a:p>
          <a:p>
            <a:r>
              <a:rPr lang="en-US" altLang="zh-CN" dirty="0"/>
              <a:t>  </a:t>
            </a:r>
            <a:r>
              <a:rPr lang="en-US" altLang="zh-CN" dirty="0" err="1"/>
              <a:t>cout</a:t>
            </a:r>
            <a:r>
              <a:rPr lang="en-US" altLang="zh-CN" dirty="0"/>
              <a:t> &lt;&lt; </a:t>
            </a:r>
            <a:r>
              <a:rPr lang="en-US" altLang="zh-CN" dirty="0" err="1"/>
              <a:t>cnt</a:t>
            </a:r>
            <a:r>
              <a:rPr lang="en-US" altLang="zh-CN" dirty="0"/>
              <a:t> &lt;&lt; </a:t>
            </a:r>
            <a:r>
              <a:rPr lang="en-US" altLang="zh-CN" dirty="0" err="1"/>
              <a:t>endl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return 0;</a:t>
            </a:r>
          </a:p>
          <a:p>
            <a:r>
              <a:rPr lang="en-US" altLang="zh-CN" dirty="0"/>
              <a:t>}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D816C11-0596-4490-92DF-56E168C5EFD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68480" y="2655720"/>
              <a:ext cx="9760320" cy="23288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D816C11-0596-4490-92DF-56E168C5EF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9120" y="2646360"/>
                <a:ext cx="9779040" cy="23475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3982208D-3437-4ED6-91F9-F832CFD7A8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6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588"/>
    </mc:Choice>
    <mc:Fallback>
      <p:transition spd="slow" advTm="1185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6CB09F-1B9B-4217-9346-A485517B9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字符串中最长单词长度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D21C81-8B21-43F6-A0C9-E43C61965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zh-CN" dirty="0"/>
              <a:t>输入一个字符串，以回车结束（字符串长度</a:t>
            </a:r>
            <a:r>
              <a:rPr lang="en-US" altLang="zh-CN" dirty="0"/>
              <a:t>&lt;=100</a:t>
            </a:r>
            <a:r>
              <a:rPr lang="zh-CN" altLang="zh-CN" dirty="0"/>
              <a:t>）。该字符串由若干个单词组成，单词之间用一个或者多个空格隔开，写程序</a:t>
            </a:r>
            <a:r>
              <a:rPr lang="zh-CN" altLang="en-US" dirty="0"/>
              <a:t>计算最长</a:t>
            </a:r>
            <a:r>
              <a:rPr lang="zh-CN" altLang="zh-CN" dirty="0"/>
              <a:t>单词</a:t>
            </a:r>
            <a:r>
              <a:rPr lang="zh-CN" altLang="en-US" dirty="0"/>
              <a:t>的长度</a:t>
            </a:r>
            <a:r>
              <a:rPr lang="zh-CN" altLang="zh-CN" dirty="0"/>
              <a:t>。</a:t>
            </a: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7FE1DEBF-1A5E-4777-A550-6457D67D9B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171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41"/>
    </mc:Choice>
    <mc:Fallback>
      <p:transition spd="slow" advTm="98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04E6D5B3-A828-4264-A69D-AC43471DA8F8}"/>
              </a:ext>
            </a:extLst>
          </p:cNvPr>
          <p:cNvSpPr/>
          <p:nvPr/>
        </p:nvSpPr>
        <p:spPr>
          <a:xfrm>
            <a:off x="208002" y="205859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/>
              <a:t>解题思路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E022589-0600-4D30-B75C-DBC22EABE35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67360" y="1212120"/>
              <a:ext cx="8340840" cy="32698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E022589-0600-4D30-B75C-DBC22EABE3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58000" y="1202760"/>
                <a:ext cx="8359560" cy="3288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3E791487-1B75-4A40-803D-62FAFE6436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466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552"/>
    </mc:Choice>
    <mc:Fallback>
      <p:transition spd="slow" advTm="112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04E6D5B3-A828-4264-A69D-AC43471DA8F8}"/>
              </a:ext>
            </a:extLst>
          </p:cNvPr>
          <p:cNvSpPr/>
          <p:nvPr/>
        </p:nvSpPr>
        <p:spPr>
          <a:xfrm>
            <a:off x="208002" y="205859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/>
              <a:t>解题思路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3BFEF931-04EA-46B8-9511-0D4E38B9CD8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09520" y="119880"/>
              <a:ext cx="9712440" cy="481680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3BFEF931-04EA-46B8-9511-0D4E38B9CD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00160" y="110520"/>
                <a:ext cx="9731160" cy="483552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音频 22">
            <a:hlinkClick r:id="" action="ppaction://media"/>
            <a:extLst>
              <a:ext uri="{FF2B5EF4-FFF2-40B4-BE49-F238E27FC236}">
                <a16:creationId xmlns:a16="http://schemas.microsoft.com/office/drawing/2014/main" id="{5E1E482A-99E0-427F-ADE5-CD70B1819D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62ADAAD5-6307-4E0D-BF9D-2D2CD7432C30}"/>
                  </a:ext>
                </a:extLst>
              </p14:cNvPr>
              <p14:cNvContentPartPr/>
              <p14:nvPr/>
            </p14:nvContentPartPr>
            <p14:xfrm>
              <a:off x="11673720" y="6283800"/>
              <a:ext cx="360" cy="360"/>
            </p14:xfrm>
          </p:contentPart>
        </mc:Choice>
        <mc:Fallback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62ADAAD5-6307-4E0D-BF9D-2D2CD7432C3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664360" y="627444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9205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020"/>
    </mc:Choice>
    <mc:Fallback>
      <p:transition spd="slow" advTm="116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04E6D5B3-A828-4264-A69D-AC43471DA8F8}"/>
              </a:ext>
            </a:extLst>
          </p:cNvPr>
          <p:cNvSpPr/>
          <p:nvPr/>
        </p:nvSpPr>
        <p:spPr>
          <a:xfrm>
            <a:off x="208002" y="205859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/>
              <a:t>代码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6758AAE-623A-4FF7-AA82-E5CA135BDF5C}"/>
              </a:ext>
            </a:extLst>
          </p:cNvPr>
          <p:cNvSpPr/>
          <p:nvPr/>
        </p:nvSpPr>
        <p:spPr>
          <a:xfrm>
            <a:off x="1609726" y="0"/>
            <a:ext cx="9839324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#include &lt;iostream&gt;</a:t>
            </a:r>
          </a:p>
          <a:p>
            <a:r>
              <a:rPr lang="en-US" altLang="zh-CN" dirty="0"/>
              <a:t>#include &lt;</a:t>
            </a:r>
            <a:r>
              <a:rPr lang="en-US" altLang="zh-CN" dirty="0" err="1"/>
              <a:t>cstdio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#include &lt;</a:t>
            </a:r>
            <a:r>
              <a:rPr lang="en-US" altLang="zh-CN" dirty="0" err="1"/>
              <a:t>cstring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using namespace std;</a:t>
            </a:r>
          </a:p>
          <a:p>
            <a:endParaRPr lang="en-US" altLang="zh-CN" dirty="0"/>
          </a:p>
          <a:p>
            <a:r>
              <a:rPr lang="en-US" altLang="zh-CN" dirty="0"/>
              <a:t>int main() {</a:t>
            </a:r>
          </a:p>
          <a:p>
            <a:r>
              <a:rPr lang="en-US" altLang="zh-CN" dirty="0"/>
              <a:t>  char str[100001];</a:t>
            </a:r>
          </a:p>
          <a:p>
            <a:r>
              <a:rPr lang="en-US" altLang="zh-CN" dirty="0"/>
              <a:t>  gets(str);</a:t>
            </a:r>
          </a:p>
          <a:p>
            <a:endParaRPr lang="en-US" altLang="zh-CN" dirty="0"/>
          </a:p>
          <a:p>
            <a:r>
              <a:rPr lang="en-US" altLang="zh-CN" dirty="0"/>
              <a:t>  int </a:t>
            </a:r>
            <a:r>
              <a:rPr lang="en-US" altLang="zh-CN" dirty="0" err="1"/>
              <a:t>curr_len</a:t>
            </a:r>
            <a:r>
              <a:rPr lang="en-US" altLang="zh-CN" dirty="0"/>
              <a:t>, </a:t>
            </a:r>
            <a:r>
              <a:rPr lang="en-US" altLang="zh-CN" dirty="0" err="1"/>
              <a:t>curr_start</a:t>
            </a:r>
            <a:r>
              <a:rPr lang="en-US" altLang="zh-CN" dirty="0"/>
              <a:t>, </a:t>
            </a:r>
            <a:r>
              <a:rPr lang="en-US" altLang="zh-CN" dirty="0" err="1"/>
              <a:t>max_start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int </a:t>
            </a:r>
            <a:r>
              <a:rPr lang="en-US" altLang="zh-CN" dirty="0" err="1"/>
              <a:t>idx</a:t>
            </a:r>
            <a:r>
              <a:rPr lang="en-US" altLang="zh-CN" dirty="0"/>
              <a:t> = 0;</a:t>
            </a:r>
          </a:p>
          <a:p>
            <a:r>
              <a:rPr lang="en-US" altLang="zh-CN" dirty="0"/>
              <a:t>  int </a:t>
            </a:r>
            <a:r>
              <a:rPr lang="en-US" altLang="zh-CN" dirty="0" err="1"/>
              <a:t>max_len</a:t>
            </a:r>
            <a:r>
              <a:rPr lang="en-US" altLang="zh-CN" dirty="0"/>
              <a:t> = 0;</a:t>
            </a:r>
          </a:p>
          <a:p>
            <a:r>
              <a:rPr lang="en-US" altLang="zh-CN" dirty="0"/>
              <a:t>  int length = </a:t>
            </a:r>
            <a:r>
              <a:rPr lang="en-US" altLang="zh-CN" dirty="0" err="1"/>
              <a:t>strlen</a:t>
            </a:r>
            <a:r>
              <a:rPr lang="en-US" altLang="zh-CN" dirty="0"/>
              <a:t>(str);</a:t>
            </a:r>
          </a:p>
          <a:p>
            <a:endParaRPr lang="en-US" altLang="zh-CN" dirty="0"/>
          </a:p>
          <a:p>
            <a:r>
              <a:rPr lang="en-US" altLang="zh-CN" dirty="0"/>
              <a:t>  while (</a:t>
            </a:r>
            <a:r>
              <a:rPr lang="en-US" altLang="zh-CN" dirty="0" err="1"/>
              <a:t>idx</a:t>
            </a:r>
            <a:r>
              <a:rPr lang="en-US" altLang="zh-CN" dirty="0"/>
              <a:t> &lt; length) {</a:t>
            </a:r>
          </a:p>
          <a:p>
            <a:r>
              <a:rPr lang="en-US" altLang="zh-CN" dirty="0"/>
              <a:t>    while (str[</a:t>
            </a:r>
            <a:r>
              <a:rPr lang="en-US" altLang="zh-CN" dirty="0" err="1"/>
              <a:t>idx</a:t>
            </a:r>
            <a:r>
              <a:rPr lang="en-US" altLang="zh-CN" dirty="0"/>
              <a:t>] == ' ' &amp;&amp; </a:t>
            </a:r>
            <a:r>
              <a:rPr lang="en-US" altLang="zh-CN" dirty="0" err="1"/>
              <a:t>idx</a:t>
            </a:r>
            <a:r>
              <a:rPr lang="en-US" altLang="zh-CN" dirty="0"/>
              <a:t> &lt; length) </a:t>
            </a:r>
            <a:r>
              <a:rPr lang="en-US" altLang="zh-CN" dirty="0" err="1"/>
              <a:t>idx</a:t>
            </a:r>
            <a:r>
              <a:rPr lang="en-US" altLang="zh-CN" dirty="0"/>
              <a:t>++;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curr_start</a:t>
            </a:r>
            <a:r>
              <a:rPr lang="en-US" altLang="zh-CN" dirty="0"/>
              <a:t> = </a:t>
            </a:r>
            <a:r>
              <a:rPr lang="en-US" altLang="zh-CN" dirty="0" err="1"/>
              <a:t>idx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while (str[</a:t>
            </a:r>
            <a:r>
              <a:rPr lang="en-US" altLang="zh-CN" dirty="0" err="1"/>
              <a:t>idx</a:t>
            </a:r>
            <a:r>
              <a:rPr lang="en-US" altLang="zh-CN" dirty="0"/>
              <a:t>] != ' ' &amp;&amp; </a:t>
            </a:r>
            <a:r>
              <a:rPr lang="en-US" altLang="zh-CN" dirty="0" err="1"/>
              <a:t>idx</a:t>
            </a:r>
            <a:r>
              <a:rPr lang="en-US" altLang="zh-CN" dirty="0"/>
              <a:t> &lt; length) </a:t>
            </a:r>
            <a:r>
              <a:rPr lang="en-US" altLang="zh-CN" dirty="0" err="1"/>
              <a:t>idx</a:t>
            </a:r>
            <a:r>
              <a:rPr lang="en-US" altLang="zh-CN" dirty="0"/>
              <a:t>++;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curr_len</a:t>
            </a:r>
            <a:r>
              <a:rPr lang="en-US" altLang="zh-CN" dirty="0"/>
              <a:t> = </a:t>
            </a:r>
            <a:r>
              <a:rPr lang="en-US" altLang="zh-CN" dirty="0" err="1"/>
              <a:t>idx</a:t>
            </a:r>
            <a:r>
              <a:rPr lang="en-US" altLang="zh-CN" dirty="0"/>
              <a:t> - </a:t>
            </a:r>
            <a:r>
              <a:rPr lang="en-US" altLang="zh-CN" dirty="0" err="1"/>
              <a:t>curr_start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if (</a:t>
            </a:r>
            <a:r>
              <a:rPr lang="en-US" altLang="zh-CN" dirty="0" err="1"/>
              <a:t>curr_len</a:t>
            </a:r>
            <a:r>
              <a:rPr lang="en-US" altLang="zh-CN" dirty="0"/>
              <a:t> &gt; </a:t>
            </a:r>
            <a:r>
              <a:rPr lang="en-US" altLang="zh-CN" dirty="0" err="1"/>
              <a:t>max_len</a:t>
            </a:r>
            <a:r>
              <a:rPr lang="en-US" altLang="zh-CN" dirty="0"/>
              <a:t>) { </a:t>
            </a:r>
            <a:r>
              <a:rPr lang="en-US" altLang="zh-CN" dirty="0" err="1"/>
              <a:t>max_len</a:t>
            </a:r>
            <a:r>
              <a:rPr lang="en-US" altLang="zh-CN" dirty="0"/>
              <a:t> = </a:t>
            </a:r>
            <a:r>
              <a:rPr lang="en-US" altLang="zh-CN" dirty="0" err="1"/>
              <a:t>curr_len</a:t>
            </a:r>
            <a:r>
              <a:rPr lang="en-US" altLang="zh-CN" dirty="0"/>
              <a:t>; </a:t>
            </a:r>
            <a:r>
              <a:rPr lang="en-US" altLang="zh-CN" dirty="0" err="1"/>
              <a:t>max_start</a:t>
            </a:r>
            <a:r>
              <a:rPr lang="en-US" altLang="zh-CN" dirty="0"/>
              <a:t> = </a:t>
            </a:r>
            <a:r>
              <a:rPr lang="en-US" altLang="zh-CN" dirty="0" err="1"/>
              <a:t>curr_start</a:t>
            </a:r>
            <a:r>
              <a:rPr lang="en-US" altLang="zh-CN" dirty="0"/>
              <a:t>; }</a:t>
            </a:r>
          </a:p>
          <a:p>
            <a:r>
              <a:rPr lang="en-US" altLang="zh-CN" dirty="0"/>
              <a:t>  }</a:t>
            </a:r>
          </a:p>
          <a:p>
            <a:endParaRPr lang="en-US" altLang="zh-CN" dirty="0"/>
          </a:p>
          <a:p>
            <a:r>
              <a:rPr lang="en-US" altLang="zh-CN" dirty="0"/>
              <a:t>  for (int </a:t>
            </a:r>
            <a:r>
              <a:rPr lang="en-US" altLang="zh-CN" dirty="0" err="1"/>
              <a:t>i</a:t>
            </a:r>
            <a:r>
              <a:rPr lang="en-US" altLang="zh-CN" dirty="0"/>
              <a:t> = </a:t>
            </a:r>
            <a:r>
              <a:rPr lang="en-US" altLang="zh-CN" dirty="0" err="1"/>
              <a:t>max_start</a:t>
            </a:r>
            <a:r>
              <a:rPr lang="en-US" altLang="zh-CN" dirty="0"/>
              <a:t>; </a:t>
            </a:r>
            <a:r>
              <a:rPr lang="en-US" altLang="zh-CN" dirty="0" err="1"/>
              <a:t>i</a:t>
            </a:r>
            <a:r>
              <a:rPr lang="en-US" altLang="zh-CN" dirty="0"/>
              <a:t> &lt; </a:t>
            </a:r>
            <a:r>
              <a:rPr lang="en-US" altLang="zh-CN" dirty="0" err="1"/>
              <a:t>max_start</a:t>
            </a:r>
            <a:r>
              <a:rPr lang="en-US" altLang="zh-CN" dirty="0"/>
              <a:t> + </a:t>
            </a:r>
            <a:r>
              <a:rPr lang="en-US" altLang="zh-CN" dirty="0" err="1"/>
              <a:t>max_len</a:t>
            </a:r>
            <a:r>
              <a:rPr lang="en-US" altLang="zh-CN" dirty="0"/>
              <a:t>; </a:t>
            </a:r>
            <a:r>
              <a:rPr lang="en-US" altLang="zh-CN" dirty="0" err="1"/>
              <a:t>i</a:t>
            </a:r>
            <a:r>
              <a:rPr lang="en-US" altLang="zh-CN" dirty="0"/>
              <a:t>++) { </a:t>
            </a:r>
            <a:r>
              <a:rPr lang="en-US" altLang="zh-CN" dirty="0" err="1"/>
              <a:t>putchar</a:t>
            </a:r>
            <a:r>
              <a:rPr lang="en-US" altLang="zh-CN" dirty="0"/>
              <a:t>(str[</a:t>
            </a:r>
            <a:r>
              <a:rPr lang="en-US" altLang="zh-CN" dirty="0" err="1"/>
              <a:t>i</a:t>
            </a:r>
            <a:r>
              <a:rPr lang="en-US" altLang="zh-CN" dirty="0"/>
              <a:t>]); }</a:t>
            </a:r>
          </a:p>
          <a:p>
            <a:r>
              <a:rPr lang="en-US" altLang="zh-CN" dirty="0"/>
              <a:t>  return 0;</a:t>
            </a:r>
          </a:p>
          <a:p>
            <a:r>
              <a:rPr lang="en-US" altLang="zh-CN" dirty="0"/>
              <a:t>}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DAB654E-7FC3-41BE-890E-B7347684BB8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62040" y="1914120"/>
              <a:ext cx="7639200" cy="45457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DAB654E-7FC3-41BE-890E-B7347684BB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2680" y="1904760"/>
                <a:ext cx="7657920" cy="45644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B88085A4-3C0C-42C1-93DF-CF213EA6CE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59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528"/>
    </mc:Choice>
    <mc:Fallback>
      <p:transition spd="slow" advTm="103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6CB09F-1B9B-4217-9346-A485517B9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字符串中的单词反转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D21C81-8B21-43F6-A0C9-E43C61965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zh-CN" dirty="0"/>
              <a:t>输入一个句子，将句子中的每一个单词翻转后输出。例如，输入</a:t>
            </a:r>
            <a:r>
              <a:rPr lang="en-US" altLang="zh-CN" dirty="0"/>
              <a:t>Hello World</a:t>
            </a:r>
            <a:r>
              <a:rPr lang="zh-CN" altLang="zh-CN" dirty="0"/>
              <a:t>，输出</a:t>
            </a:r>
            <a:r>
              <a:rPr lang="en-US" altLang="zh-CN" dirty="0" err="1"/>
              <a:t>olleH</a:t>
            </a:r>
            <a:r>
              <a:rPr lang="en-US" altLang="zh-CN" dirty="0"/>
              <a:t> </a:t>
            </a:r>
            <a:r>
              <a:rPr lang="en-US" altLang="zh-CN" dirty="0" err="1"/>
              <a:t>dlroW</a:t>
            </a:r>
            <a:r>
              <a:rPr lang="zh-CN" altLang="zh-CN" dirty="0"/>
              <a:t>。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F4BF4854-3056-4965-A80C-77249760DC3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00520" y="2647440"/>
              <a:ext cx="5119560" cy="561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F4BF4854-3056-4965-A80C-77249760DC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1160" y="2638080"/>
                <a:ext cx="5138280" cy="748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398CE7C2-FBFE-4D80-A385-222DDF5510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611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805"/>
    </mc:Choice>
    <mc:Fallback>
      <p:transition spd="slow" advTm="278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04E6D5B3-A828-4264-A69D-AC43471DA8F8}"/>
              </a:ext>
            </a:extLst>
          </p:cNvPr>
          <p:cNvSpPr/>
          <p:nvPr/>
        </p:nvSpPr>
        <p:spPr>
          <a:xfrm>
            <a:off x="208002" y="205859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/>
              <a:t>解题思路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E39AC25-7D38-4229-ADB7-AFBFD82547F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57960" y="1124640"/>
              <a:ext cx="7089120" cy="39556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E39AC25-7D38-4229-ADB7-AFBFD82547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8600" y="1115280"/>
                <a:ext cx="7107840" cy="39744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BD3121E-57A3-4A81-BF04-434F791628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48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64"/>
    </mc:Choice>
    <mc:Fallback>
      <p:transition spd="slow" advTm="21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04E6D5B3-A828-4264-A69D-AC43471DA8F8}"/>
              </a:ext>
            </a:extLst>
          </p:cNvPr>
          <p:cNvSpPr/>
          <p:nvPr/>
        </p:nvSpPr>
        <p:spPr>
          <a:xfrm>
            <a:off x="208002" y="205859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/>
              <a:t>代码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6758AAE-623A-4FF7-AA82-E5CA135BDF5C}"/>
              </a:ext>
            </a:extLst>
          </p:cNvPr>
          <p:cNvSpPr/>
          <p:nvPr/>
        </p:nvSpPr>
        <p:spPr>
          <a:xfrm>
            <a:off x="1647826" y="714375"/>
            <a:ext cx="983932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#include &lt;iostream&gt;</a:t>
            </a:r>
          </a:p>
          <a:p>
            <a:r>
              <a:rPr lang="en-US" altLang="zh-CN" dirty="0"/>
              <a:t>#include &lt;</a:t>
            </a:r>
            <a:r>
              <a:rPr lang="en-US" altLang="zh-CN" dirty="0" err="1"/>
              <a:t>cstdio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#include &lt;</a:t>
            </a:r>
            <a:r>
              <a:rPr lang="en-US" altLang="zh-CN" dirty="0" err="1"/>
              <a:t>cstring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int main() {</a:t>
            </a:r>
          </a:p>
          <a:p>
            <a:r>
              <a:rPr lang="en-US" altLang="zh-CN" dirty="0"/>
              <a:t>  using namespace std;</a:t>
            </a:r>
          </a:p>
          <a:p>
            <a:r>
              <a:rPr lang="en-US" altLang="zh-CN" dirty="0"/>
              <a:t>  char str[100001];</a:t>
            </a:r>
          </a:p>
          <a:p>
            <a:r>
              <a:rPr lang="en-US" altLang="zh-CN" dirty="0"/>
              <a:t>  gets(str);</a:t>
            </a:r>
          </a:p>
          <a:p>
            <a:endParaRPr lang="en-US" altLang="zh-CN" dirty="0"/>
          </a:p>
          <a:p>
            <a:r>
              <a:rPr lang="en-US" altLang="zh-CN" dirty="0"/>
              <a:t>  char </a:t>
            </a:r>
            <a:r>
              <a:rPr lang="en-US" altLang="zh-CN" dirty="0" err="1"/>
              <a:t>tmp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int </a:t>
            </a:r>
            <a:r>
              <a:rPr lang="en-US" altLang="zh-CN" dirty="0" err="1"/>
              <a:t>pos_low</a:t>
            </a:r>
            <a:r>
              <a:rPr lang="en-US" altLang="zh-CN" dirty="0"/>
              <a:t>, </a:t>
            </a:r>
            <a:r>
              <a:rPr lang="en-US" altLang="zh-CN" dirty="0" err="1"/>
              <a:t>pos_high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int length = </a:t>
            </a:r>
            <a:r>
              <a:rPr lang="en-US" altLang="zh-CN" dirty="0" err="1"/>
              <a:t>strlen</a:t>
            </a:r>
            <a:r>
              <a:rPr lang="en-US" altLang="zh-CN" dirty="0"/>
              <a:t>(str);</a:t>
            </a:r>
          </a:p>
          <a:p>
            <a:r>
              <a:rPr lang="en-US" altLang="zh-CN" dirty="0"/>
              <a:t>  int </a:t>
            </a:r>
            <a:r>
              <a:rPr lang="en-US" altLang="zh-CN" dirty="0" err="1"/>
              <a:t>i</a:t>
            </a:r>
            <a:r>
              <a:rPr lang="en-US" altLang="zh-CN" dirty="0"/>
              <a:t> = 0;</a:t>
            </a:r>
          </a:p>
          <a:p>
            <a:endParaRPr lang="en-US" altLang="zh-CN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8627D01-16BD-493A-B5AF-3B99AD45B42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50600" y="2360520"/>
              <a:ext cx="2982600" cy="14756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8627D01-16BD-493A-B5AF-3B99AD45B4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1240" y="2351160"/>
                <a:ext cx="3001320" cy="14943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AEDAF968-1F3F-4099-9E31-E7C4400C0B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82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45"/>
    </mc:Choice>
    <mc:Fallback>
      <p:transition spd="slow" advTm="69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04E6D5B3-A828-4264-A69D-AC43471DA8F8}"/>
              </a:ext>
            </a:extLst>
          </p:cNvPr>
          <p:cNvSpPr/>
          <p:nvPr/>
        </p:nvSpPr>
        <p:spPr>
          <a:xfrm>
            <a:off x="208002" y="205859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/>
              <a:t>代码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6758AAE-623A-4FF7-AA82-E5CA135BDF5C}"/>
              </a:ext>
            </a:extLst>
          </p:cNvPr>
          <p:cNvSpPr/>
          <p:nvPr/>
        </p:nvSpPr>
        <p:spPr>
          <a:xfrm>
            <a:off x="1609726" y="457200"/>
            <a:ext cx="983932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r>
              <a:rPr lang="en-US" altLang="zh-CN" dirty="0"/>
              <a:t>  while (</a:t>
            </a:r>
            <a:r>
              <a:rPr lang="en-US" altLang="zh-CN" dirty="0" err="1"/>
              <a:t>i</a:t>
            </a:r>
            <a:r>
              <a:rPr lang="en-US" altLang="zh-CN" dirty="0"/>
              <a:t> &lt; length) {</a:t>
            </a:r>
          </a:p>
          <a:p>
            <a:r>
              <a:rPr lang="en-US" altLang="zh-CN" dirty="0"/>
              <a:t>    while (str[</a:t>
            </a:r>
            <a:r>
              <a:rPr lang="en-US" altLang="zh-CN" dirty="0" err="1"/>
              <a:t>i</a:t>
            </a:r>
            <a:r>
              <a:rPr lang="en-US" altLang="zh-CN" dirty="0"/>
              <a:t>] == ' ' &amp;&amp; </a:t>
            </a:r>
            <a:r>
              <a:rPr lang="en-US" altLang="zh-CN" dirty="0" err="1"/>
              <a:t>i</a:t>
            </a:r>
            <a:r>
              <a:rPr lang="en-US" altLang="zh-CN" dirty="0"/>
              <a:t> &lt; length) </a:t>
            </a:r>
            <a:r>
              <a:rPr lang="en-US" altLang="zh-CN" dirty="0" err="1"/>
              <a:t>i</a:t>
            </a:r>
            <a:r>
              <a:rPr lang="en-US" altLang="zh-CN" dirty="0"/>
              <a:t>++;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pos_low</a:t>
            </a:r>
            <a:r>
              <a:rPr lang="en-US" altLang="zh-CN" dirty="0"/>
              <a:t> = </a:t>
            </a:r>
            <a:r>
              <a:rPr lang="en-US" altLang="zh-CN" dirty="0" err="1"/>
              <a:t>i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while (str[</a:t>
            </a:r>
            <a:r>
              <a:rPr lang="en-US" altLang="zh-CN" dirty="0" err="1"/>
              <a:t>i</a:t>
            </a:r>
            <a:r>
              <a:rPr lang="en-US" altLang="zh-CN" dirty="0"/>
              <a:t>] != ' ' &amp;&amp; </a:t>
            </a:r>
            <a:r>
              <a:rPr lang="en-US" altLang="zh-CN" dirty="0" err="1"/>
              <a:t>i</a:t>
            </a:r>
            <a:r>
              <a:rPr lang="en-US" altLang="zh-CN" dirty="0"/>
              <a:t> &lt; length) </a:t>
            </a:r>
            <a:r>
              <a:rPr lang="en-US" altLang="zh-CN" dirty="0" err="1"/>
              <a:t>i</a:t>
            </a:r>
            <a:r>
              <a:rPr lang="en-US" altLang="zh-CN" dirty="0"/>
              <a:t>++;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pos_high</a:t>
            </a:r>
            <a:r>
              <a:rPr lang="en-US" altLang="zh-CN" dirty="0"/>
              <a:t> = </a:t>
            </a:r>
            <a:r>
              <a:rPr lang="en-US" altLang="zh-CN" dirty="0" err="1"/>
              <a:t>i</a:t>
            </a:r>
            <a:r>
              <a:rPr lang="en-US" altLang="zh-CN" dirty="0"/>
              <a:t> - 1;</a:t>
            </a:r>
          </a:p>
          <a:p>
            <a:endParaRPr lang="en-US" altLang="zh-CN" dirty="0"/>
          </a:p>
          <a:p>
            <a:r>
              <a:rPr lang="en-US" altLang="zh-CN" dirty="0"/>
              <a:t>    while (</a:t>
            </a:r>
            <a:r>
              <a:rPr lang="en-US" altLang="zh-CN" dirty="0" err="1"/>
              <a:t>pos_low</a:t>
            </a:r>
            <a:r>
              <a:rPr lang="en-US" altLang="zh-CN" dirty="0"/>
              <a:t> &lt; </a:t>
            </a:r>
            <a:r>
              <a:rPr lang="en-US" altLang="zh-CN" dirty="0" err="1"/>
              <a:t>pos_high</a:t>
            </a:r>
            <a:r>
              <a:rPr lang="en-US" altLang="zh-CN" dirty="0"/>
              <a:t>) {</a:t>
            </a:r>
          </a:p>
          <a:p>
            <a:r>
              <a:rPr lang="en-US" altLang="zh-CN" dirty="0"/>
              <a:t>      </a:t>
            </a:r>
            <a:r>
              <a:rPr lang="en-US" altLang="zh-CN" dirty="0" err="1"/>
              <a:t>tmp</a:t>
            </a:r>
            <a:r>
              <a:rPr lang="en-US" altLang="zh-CN" dirty="0"/>
              <a:t> = str[</a:t>
            </a:r>
            <a:r>
              <a:rPr lang="en-US" altLang="zh-CN" dirty="0" err="1"/>
              <a:t>pos_low</a:t>
            </a:r>
            <a:r>
              <a:rPr lang="en-US" altLang="zh-CN" dirty="0"/>
              <a:t>];</a:t>
            </a:r>
          </a:p>
          <a:p>
            <a:r>
              <a:rPr lang="en-US" altLang="zh-CN" dirty="0"/>
              <a:t>      str[</a:t>
            </a:r>
            <a:r>
              <a:rPr lang="en-US" altLang="zh-CN" dirty="0" err="1"/>
              <a:t>pos_low</a:t>
            </a:r>
            <a:r>
              <a:rPr lang="en-US" altLang="zh-CN" dirty="0"/>
              <a:t>] = str[</a:t>
            </a:r>
            <a:r>
              <a:rPr lang="en-US" altLang="zh-CN" dirty="0" err="1"/>
              <a:t>pos_high</a:t>
            </a:r>
            <a:r>
              <a:rPr lang="en-US" altLang="zh-CN" dirty="0"/>
              <a:t>];</a:t>
            </a:r>
          </a:p>
          <a:p>
            <a:r>
              <a:rPr lang="en-US" altLang="zh-CN" dirty="0"/>
              <a:t>      str[</a:t>
            </a:r>
            <a:r>
              <a:rPr lang="en-US" altLang="zh-CN" dirty="0" err="1"/>
              <a:t>pos_high</a:t>
            </a:r>
            <a:r>
              <a:rPr lang="en-US" altLang="zh-CN" dirty="0"/>
              <a:t>] = </a:t>
            </a:r>
            <a:r>
              <a:rPr lang="en-US" altLang="zh-CN" dirty="0" err="1"/>
              <a:t>tmp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</a:t>
            </a:r>
            <a:r>
              <a:rPr lang="en-US" altLang="zh-CN" dirty="0" err="1"/>
              <a:t>pos_low</a:t>
            </a:r>
            <a:r>
              <a:rPr lang="en-US" altLang="zh-CN" dirty="0"/>
              <a:t>++;</a:t>
            </a:r>
          </a:p>
          <a:p>
            <a:r>
              <a:rPr lang="en-US" altLang="zh-CN" dirty="0"/>
              <a:t>      </a:t>
            </a:r>
            <a:r>
              <a:rPr lang="en-US" altLang="zh-CN" dirty="0" err="1"/>
              <a:t>pos_high</a:t>
            </a:r>
            <a:r>
              <a:rPr lang="en-US" altLang="zh-CN" dirty="0"/>
              <a:t>--;</a:t>
            </a:r>
          </a:p>
          <a:p>
            <a:r>
              <a:rPr lang="en-US" altLang="zh-CN" dirty="0"/>
              <a:t>    }</a:t>
            </a:r>
          </a:p>
          <a:p>
            <a:r>
              <a:rPr lang="en-US" altLang="zh-CN" dirty="0"/>
              <a:t>  }</a:t>
            </a:r>
          </a:p>
          <a:p>
            <a:r>
              <a:rPr lang="en-US" altLang="zh-CN" dirty="0"/>
              <a:t>  </a:t>
            </a:r>
            <a:r>
              <a:rPr lang="en-US" altLang="zh-CN" dirty="0" err="1"/>
              <a:t>cout</a:t>
            </a:r>
            <a:r>
              <a:rPr lang="en-US" altLang="zh-CN" dirty="0"/>
              <a:t> &lt;&lt; str;</a:t>
            </a:r>
          </a:p>
          <a:p>
            <a:r>
              <a:rPr lang="en-US" altLang="zh-CN" dirty="0"/>
              <a:t>  return 0;</a:t>
            </a:r>
          </a:p>
          <a:p>
            <a:r>
              <a:rPr lang="en-US" altLang="zh-CN" dirty="0"/>
              <a:t>}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FF8A753-6BF3-4DA7-BABF-4BFB3F3ED2A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64240" y="1036800"/>
              <a:ext cx="4696920" cy="39236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FF8A753-6BF3-4DA7-BABF-4BFB3F3ED2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4880" y="1027440"/>
                <a:ext cx="4715640" cy="39423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6874FD07-08EB-458C-84EA-EF9B0542DA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05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269"/>
    </mc:Choice>
    <mc:Fallback>
      <p:transition spd="slow" advTm="582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04E6D5B3-A828-4264-A69D-AC43471DA8F8}"/>
              </a:ext>
            </a:extLst>
          </p:cNvPr>
          <p:cNvSpPr/>
          <p:nvPr/>
        </p:nvSpPr>
        <p:spPr>
          <a:xfrm>
            <a:off x="208002" y="205859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/>
              <a:t>代码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6758AAE-623A-4FF7-AA82-E5CA135BDF5C}"/>
              </a:ext>
            </a:extLst>
          </p:cNvPr>
          <p:cNvSpPr/>
          <p:nvPr/>
        </p:nvSpPr>
        <p:spPr>
          <a:xfrm>
            <a:off x="1657351" y="0"/>
            <a:ext cx="9839324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int main() {</a:t>
            </a:r>
          </a:p>
          <a:p>
            <a:r>
              <a:rPr lang="zh-CN" altLang="en-US" dirty="0"/>
              <a:t>    int array[50];</a:t>
            </a:r>
          </a:p>
          <a:p>
            <a:r>
              <a:rPr lang="zh-CN" altLang="en-US" dirty="0"/>
              <a:t>    int target;</a:t>
            </a:r>
          </a:p>
          <a:p>
            <a:r>
              <a:rPr lang="zh-CN" altLang="en-US" dirty="0"/>
              <a:t>    cin&gt;&gt;target;//要查找的数</a:t>
            </a:r>
          </a:p>
          <a:p>
            <a:r>
              <a:rPr lang="zh-CN" altLang="en-US" dirty="0"/>
              <a:t>    int i = 0;</a:t>
            </a:r>
          </a:p>
          <a:p>
            <a:r>
              <a:rPr lang="zh-CN" altLang="en-US" dirty="0"/>
              <a:t>    while(cin&gt;&gt;array[i]){</a:t>
            </a:r>
          </a:p>
          <a:p>
            <a:r>
              <a:rPr lang="zh-CN" altLang="en-US" dirty="0"/>
              <a:t>        i ++;</a:t>
            </a:r>
          </a:p>
          <a:p>
            <a:r>
              <a:rPr lang="zh-CN" altLang="en-US" dirty="0"/>
              <a:t>    }</a:t>
            </a:r>
          </a:p>
          <a:p>
            <a:endParaRPr lang="zh-CN" altLang="en-US" dirty="0"/>
          </a:p>
          <a:p>
            <a:r>
              <a:rPr lang="zh-CN" altLang="en-US" dirty="0"/>
              <a:t>    int idx = -1;//查找结果，如果找到，idx表示那个数的数组下标，如果没找到，idx为-1</a:t>
            </a:r>
          </a:p>
          <a:p>
            <a:r>
              <a:rPr lang="zh-CN" altLang="en-US" dirty="0"/>
              <a:t>    int low = 0, high = i, middle = 0;</a:t>
            </a:r>
          </a:p>
          <a:p>
            <a:r>
              <a:rPr lang="zh-CN" altLang="en-US" dirty="0"/>
              <a:t>    while(low &lt; high) {</a:t>
            </a:r>
          </a:p>
          <a:p>
            <a:r>
              <a:rPr lang="zh-CN" altLang="en-US" dirty="0"/>
              <a:t>	middle = (low + high)/2;</a:t>
            </a:r>
          </a:p>
          <a:p>
            <a:r>
              <a:rPr lang="zh-CN" altLang="en-US" dirty="0"/>
              <a:t>	if(target == array[middle]) {</a:t>
            </a:r>
          </a:p>
          <a:p>
            <a:r>
              <a:rPr lang="zh-CN" altLang="en-US" dirty="0"/>
              <a:t>		idx = middle;</a:t>
            </a:r>
          </a:p>
          <a:p>
            <a:r>
              <a:rPr lang="zh-CN" altLang="en-US" dirty="0"/>
              <a:t>		break;</a:t>
            </a:r>
          </a:p>
          <a:p>
            <a:r>
              <a:rPr lang="zh-CN" altLang="en-US" dirty="0"/>
              <a:t>	} else if(target &lt; array[middle]) {</a:t>
            </a:r>
          </a:p>
          <a:p>
            <a:r>
              <a:rPr lang="zh-CN" altLang="en-US" dirty="0"/>
              <a:t>		high = middle;</a:t>
            </a:r>
          </a:p>
          <a:p>
            <a:r>
              <a:rPr lang="zh-CN" altLang="en-US" dirty="0"/>
              <a:t>	} else if(target &gt; array[middle]) {</a:t>
            </a:r>
          </a:p>
          <a:p>
            <a:r>
              <a:rPr lang="zh-CN" altLang="en-US" dirty="0"/>
              <a:t>		low = middle + 1;</a:t>
            </a:r>
          </a:p>
          <a:p>
            <a:r>
              <a:rPr lang="zh-CN" altLang="en-US" dirty="0"/>
              <a:t>	}</a:t>
            </a:r>
          </a:p>
          <a:p>
            <a:r>
              <a:rPr lang="zh-CN" altLang="en-US" dirty="0"/>
              <a:t>    } </a:t>
            </a:r>
          </a:p>
          <a:p>
            <a:r>
              <a:rPr lang="zh-CN" altLang="en-US" dirty="0"/>
              <a:t>    cout&lt;&lt;idx&lt;&lt;endl;</a:t>
            </a:r>
          </a:p>
          <a:p>
            <a:r>
              <a:rPr lang="zh-CN" altLang="en-US" dirty="0"/>
              <a:t>    return 0;</a:t>
            </a:r>
          </a:p>
          <a:p>
            <a:r>
              <a:rPr lang="zh-CN" altLang="en-US" dirty="0"/>
              <a:t>}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4BBBD82-71FB-4679-A71E-A4B774A2045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38440" y="422640"/>
              <a:ext cx="3516840" cy="59335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4BBBD82-71FB-4679-A71E-A4B774A204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29080" y="413280"/>
                <a:ext cx="3535560" cy="59522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D67037BE-7CBB-40E4-8879-CEEDB0B8D7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58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007"/>
    </mc:Choice>
    <mc:Fallback>
      <p:transition spd="slow" advTm="1940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6CB09F-1B9B-4217-9346-A485517B9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高精度加法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D21C81-8B21-43F6-A0C9-E43C61965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求两个不超过</a:t>
            </a:r>
            <a:r>
              <a:rPr lang="en-US" altLang="zh-CN" dirty="0"/>
              <a:t>200</a:t>
            </a:r>
            <a:r>
              <a:rPr lang="zh-CN" altLang="zh-CN" dirty="0"/>
              <a:t>位的非负整数的和</a:t>
            </a:r>
            <a:endParaRPr lang="zh-CN" altLang="en-US" dirty="0"/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3C408991-F50F-4F33-8436-42F3FA76E0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643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492"/>
    </mc:Choice>
    <mc:Fallback>
      <p:transition spd="slow" advTm="314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04E6D5B3-A828-4264-A69D-AC43471DA8F8}"/>
              </a:ext>
            </a:extLst>
          </p:cNvPr>
          <p:cNvSpPr/>
          <p:nvPr/>
        </p:nvSpPr>
        <p:spPr>
          <a:xfrm>
            <a:off x="208002" y="205859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/>
              <a:t>解题思路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BAEC894-E815-417B-9520-5DF00A67A17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7840" y="909000"/>
              <a:ext cx="12096720" cy="54788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BAEC894-E815-417B-9520-5DF00A67A1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480" y="899640"/>
                <a:ext cx="12115440" cy="5497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2BAEEF8B-956A-4315-9AD1-75211725D9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41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070"/>
    </mc:Choice>
    <mc:Fallback>
      <p:transition spd="slow" advTm="1690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04E6D5B3-A828-4264-A69D-AC43471DA8F8}"/>
              </a:ext>
            </a:extLst>
          </p:cNvPr>
          <p:cNvSpPr/>
          <p:nvPr/>
        </p:nvSpPr>
        <p:spPr>
          <a:xfrm>
            <a:off x="208002" y="205859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/>
              <a:t>代码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6758AAE-623A-4FF7-AA82-E5CA135BDF5C}"/>
              </a:ext>
            </a:extLst>
          </p:cNvPr>
          <p:cNvSpPr/>
          <p:nvPr/>
        </p:nvSpPr>
        <p:spPr>
          <a:xfrm>
            <a:off x="1657351" y="0"/>
            <a:ext cx="9839324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#include&lt;iostream&gt;</a:t>
            </a:r>
          </a:p>
          <a:p>
            <a:r>
              <a:rPr lang="en-US" altLang="zh-CN" dirty="0"/>
              <a:t>#include&lt;</a:t>
            </a:r>
            <a:r>
              <a:rPr lang="en-US" altLang="zh-CN" dirty="0" err="1"/>
              <a:t>cstring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using namespace std;</a:t>
            </a:r>
          </a:p>
          <a:p>
            <a:r>
              <a:rPr lang="en-US" altLang="zh-CN" dirty="0"/>
              <a:t>const int </a:t>
            </a:r>
            <a:r>
              <a:rPr lang="en-US" altLang="zh-CN" dirty="0" err="1"/>
              <a:t>maxn</a:t>
            </a:r>
            <a:r>
              <a:rPr lang="en-US" altLang="zh-CN" dirty="0"/>
              <a:t>=100; //</a:t>
            </a:r>
            <a:r>
              <a:rPr lang="zh-CN" altLang="en-US" dirty="0"/>
              <a:t>最多</a:t>
            </a:r>
            <a:r>
              <a:rPr lang="en-US" altLang="zh-CN" dirty="0"/>
              <a:t>100</a:t>
            </a:r>
            <a:r>
              <a:rPr lang="zh-CN" altLang="en-US" dirty="0"/>
              <a:t>位数</a:t>
            </a:r>
            <a:endParaRPr lang="en-US" altLang="zh-CN" dirty="0"/>
          </a:p>
          <a:p>
            <a:r>
              <a:rPr lang="en-US" altLang="zh-CN" dirty="0"/>
              <a:t>int a[</a:t>
            </a:r>
            <a:r>
              <a:rPr lang="en-US" altLang="zh-CN" dirty="0" err="1"/>
              <a:t>maxn</a:t>
            </a:r>
            <a:r>
              <a:rPr lang="en-US" altLang="zh-CN" dirty="0"/>
              <a:t>],b[</a:t>
            </a:r>
            <a:r>
              <a:rPr lang="en-US" altLang="zh-CN" dirty="0" err="1"/>
              <a:t>maxn</a:t>
            </a:r>
            <a:r>
              <a:rPr lang="en-US" altLang="zh-CN" dirty="0"/>
              <a:t>],c[</a:t>
            </a:r>
            <a:r>
              <a:rPr lang="en-US" altLang="zh-CN" dirty="0" err="1"/>
              <a:t>maxn</a:t>
            </a:r>
            <a:r>
              <a:rPr lang="en-US" altLang="zh-CN" dirty="0"/>
              <a:t>];</a:t>
            </a:r>
          </a:p>
          <a:p>
            <a:r>
              <a:rPr lang="en-US" altLang="zh-CN" dirty="0"/>
              <a:t>int </a:t>
            </a:r>
            <a:r>
              <a:rPr lang="en-US" altLang="zh-CN" dirty="0" err="1"/>
              <a:t>la,lb,lc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char s[</a:t>
            </a:r>
            <a:r>
              <a:rPr lang="en-US" altLang="zh-CN" dirty="0" err="1"/>
              <a:t>maxn</a:t>
            </a:r>
            <a:r>
              <a:rPr lang="en-US" altLang="zh-CN" dirty="0"/>
              <a:t>];</a:t>
            </a:r>
          </a:p>
          <a:p>
            <a:r>
              <a:rPr lang="en-US" altLang="zh-CN" dirty="0"/>
              <a:t>int main() {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cin</a:t>
            </a:r>
            <a:r>
              <a:rPr lang="en-US" altLang="zh-CN" dirty="0"/>
              <a:t>&gt;&gt;s; //</a:t>
            </a:r>
            <a:r>
              <a:rPr lang="zh-CN" altLang="en-US" dirty="0"/>
              <a:t>输入第一个数</a:t>
            </a:r>
            <a:endParaRPr lang="en-US" altLang="zh-CN" dirty="0"/>
          </a:p>
          <a:p>
            <a:r>
              <a:rPr lang="en-US" altLang="zh-CN" dirty="0"/>
              <a:t>	la = </a:t>
            </a:r>
            <a:r>
              <a:rPr lang="en-US" altLang="zh-CN" dirty="0" err="1"/>
              <a:t>strlen</a:t>
            </a:r>
            <a:r>
              <a:rPr lang="en-US" altLang="zh-CN" dirty="0"/>
              <a:t>(s);</a:t>
            </a:r>
          </a:p>
          <a:p>
            <a:r>
              <a:rPr lang="en-US" altLang="zh-CN" dirty="0"/>
              <a:t>	for(int </a:t>
            </a:r>
            <a:r>
              <a:rPr lang="en-US" altLang="zh-CN" dirty="0" err="1"/>
              <a:t>i</a:t>
            </a:r>
            <a:r>
              <a:rPr lang="en-US" altLang="zh-CN" dirty="0"/>
              <a:t>=0; </a:t>
            </a:r>
            <a:r>
              <a:rPr lang="en-US" altLang="zh-CN" dirty="0" err="1"/>
              <a:t>i</a:t>
            </a:r>
            <a:r>
              <a:rPr lang="en-US" altLang="zh-CN" dirty="0"/>
              <a:t> &lt; la; </a:t>
            </a:r>
            <a:r>
              <a:rPr lang="en-US" altLang="zh-CN" dirty="0" err="1"/>
              <a:t>i</a:t>
            </a:r>
            <a:r>
              <a:rPr lang="en-US" altLang="zh-CN" dirty="0"/>
              <a:t>++)</a:t>
            </a:r>
          </a:p>
          <a:p>
            <a:r>
              <a:rPr lang="en-US" altLang="zh-CN" dirty="0"/>
              <a:t>		a[la-</a:t>
            </a:r>
            <a:r>
              <a:rPr lang="en-US" altLang="zh-CN" dirty="0" err="1"/>
              <a:t>i</a:t>
            </a:r>
            <a:r>
              <a:rPr lang="en-US" altLang="zh-CN" dirty="0"/>
              <a:t>] = s[</a:t>
            </a:r>
            <a:r>
              <a:rPr lang="en-US" altLang="zh-CN" dirty="0" err="1"/>
              <a:t>i</a:t>
            </a:r>
            <a:r>
              <a:rPr lang="en-US" altLang="zh-CN" dirty="0"/>
              <a:t>] - 48;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cin</a:t>
            </a:r>
            <a:r>
              <a:rPr lang="en-US" altLang="zh-CN" dirty="0"/>
              <a:t>&gt;&gt;s; //</a:t>
            </a:r>
            <a:r>
              <a:rPr lang="zh-CN" altLang="en-US" dirty="0"/>
              <a:t>输入第二个数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en-US" altLang="zh-CN" dirty="0" err="1"/>
              <a:t>lb</a:t>
            </a:r>
            <a:r>
              <a:rPr lang="en-US" altLang="zh-CN" dirty="0"/>
              <a:t>=</a:t>
            </a:r>
            <a:r>
              <a:rPr lang="en-US" altLang="zh-CN" dirty="0" err="1"/>
              <a:t>strlen</a:t>
            </a:r>
            <a:r>
              <a:rPr lang="en-US" altLang="zh-CN" dirty="0"/>
              <a:t>(s);</a:t>
            </a:r>
          </a:p>
          <a:p>
            <a:r>
              <a:rPr lang="en-US" altLang="zh-CN" dirty="0"/>
              <a:t>	for(int </a:t>
            </a:r>
            <a:r>
              <a:rPr lang="en-US" altLang="zh-CN" dirty="0" err="1"/>
              <a:t>i</a:t>
            </a:r>
            <a:r>
              <a:rPr lang="en-US" altLang="zh-CN" dirty="0"/>
              <a:t>=0; </a:t>
            </a:r>
            <a:r>
              <a:rPr lang="en-US" altLang="zh-CN" dirty="0" err="1"/>
              <a:t>i</a:t>
            </a:r>
            <a:r>
              <a:rPr lang="en-US" altLang="zh-CN" dirty="0"/>
              <a:t> &lt; </a:t>
            </a:r>
            <a:r>
              <a:rPr lang="en-US" altLang="zh-CN" dirty="0" err="1"/>
              <a:t>lb</a:t>
            </a:r>
            <a:r>
              <a:rPr lang="en-US" altLang="zh-CN" dirty="0"/>
              <a:t>; </a:t>
            </a:r>
            <a:r>
              <a:rPr lang="en-US" altLang="zh-CN" dirty="0" err="1"/>
              <a:t>i</a:t>
            </a:r>
            <a:r>
              <a:rPr lang="en-US" altLang="zh-CN" dirty="0"/>
              <a:t>++)</a:t>
            </a:r>
          </a:p>
          <a:p>
            <a:r>
              <a:rPr lang="en-US" altLang="zh-CN" dirty="0"/>
              <a:t>		b[</a:t>
            </a:r>
            <a:r>
              <a:rPr lang="en-US" altLang="zh-CN" dirty="0" err="1"/>
              <a:t>lb-i</a:t>
            </a:r>
            <a:r>
              <a:rPr lang="en-US" altLang="zh-CN" dirty="0"/>
              <a:t>] = s[</a:t>
            </a:r>
            <a:r>
              <a:rPr lang="en-US" altLang="zh-CN" dirty="0" err="1"/>
              <a:t>i</a:t>
            </a:r>
            <a:r>
              <a:rPr lang="en-US" altLang="zh-CN" dirty="0"/>
              <a:t>] - 48;</a:t>
            </a:r>
          </a:p>
          <a:p>
            <a:r>
              <a:rPr lang="en-US" altLang="zh-CN" dirty="0"/>
              <a:t>	int </a:t>
            </a:r>
            <a:r>
              <a:rPr lang="en-US" altLang="zh-CN" dirty="0" err="1"/>
              <a:t>i,x</a:t>
            </a:r>
            <a:r>
              <a:rPr lang="en-US" altLang="zh-CN" dirty="0"/>
              <a:t>=0;</a:t>
            </a:r>
          </a:p>
          <a:p>
            <a:r>
              <a:rPr lang="en-US" altLang="zh-CN" dirty="0"/>
              <a:t>	for(</a:t>
            </a:r>
            <a:r>
              <a:rPr lang="en-US" altLang="zh-CN" dirty="0" err="1"/>
              <a:t>i</a:t>
            </a:r>
            <a:r>
              <a:rPr lang="en-US" altLang="zh-CN" dirty="0"/>
              <a:t>=1; </a:t>
            </a:r>
            <a:r>
              <a:rPr lang="en-US" altLang="zh-CN" dirty="0" err="1"/>
              <a:t>i</a:t>
            </a:r>
            <a:r>
              <a:rPr lang="en-US" altLang="zh-CN" dirty="0"/>
              <a:t> &lt;= la || </a:t>
            </a:r>
            <a:r>
              <a:rPr lang="en-US" altLang="zh-CN" dirty="0" err="1"/>
              <a:t>i</a:t>
            </a:r>
            <a:r>
              <a:rPr lang="en-US" altLang="zh-CN" dirty="0"/>
              <a:t> &lt;= </a:t>
            </a:r>
            <a:r>
              <a:rPr lang="en-US" altLang="zh-CN" dirty="0" err="1"/>
              <a:t>lb</a:t>
            </a:r>
            <a:r>
              <a:rPr lang="en-US" altLang="zh-CN" dirty="0"/>
              <a:t>; </a:t>
            </a:r>
            <a:r>
              <a:rPr lang="en-US" altLang="zh-CN" dirty="0" err="1"/>
              <a:t>i</a:t>
            </a:r>
            <a:r>
              <a:rPr lang="en-US" altLang="zh-CN" dirty="0"/>
              <a:t>++) { //</a:t>
            </a:r>
            <a:r>
              <a:rPr lang="zh-CN" altLang="en-US" dirty="0"/>
              <a:t>计算加法</a:t>
            </a:r>
            <a:endParaRPr lang="en-US" altLang="zh-CN" dirty="0"/>
          </a:p>
          <a:p>
            <a:r>
              <a:rPr lang="en-US" altLang="zh-CN" dirty="0"/>
              <a:t>		c[</a:t>
            </a:r>
            <a:r>
              <a:rPr lang="en-US" altLang="zh-CN" dirty="0" err="1"/>
              <a:t>i</a:t>
            </a:r>
            <a:r>
              <a:rPr lang="en-US" altLang="zh-CN" dirty="0"/>
              <a:t>] = a[</a:t>
            </a:r>
            <a:r>
              <a:rPr lang="en-US" altLang="zh-CN" dirty="0" err="1"/>
              <a:t>i</a:t>
            </a:r>
            <a:r>
              <a:rPr lang="en-US" altLang="zh-CN" dirty="0"/>
              <a:t>] + b[</a:t>
            </a:r>
            <a:r>
              <a:rPr lang="en-US" altLang="zh-CN" dirty="0" err="1"/>
              <a:t>i</a:t>
            </a:r>
            <a:r>
              <a:rPr lang="en-US" altLang="zh-CN" dirty="0"/>
              <a:t>] + x;</a:t>
            </a:r>
          </a:p>
          <a:p>
            <a:r>
              <a:rPr lang="en-US" altLang="zh-CN" dirty="0"/>
              <a:t>		x = c[</a:t>
            </a:r>
            <a:r>
              <a:rPr lang="en-US" altLang="zh-CN" dirty="0" err="1"/>
              <a:t>i</a:t>
            </a:r>
            <a:r>
              <a:rPr lang="en-US" altLang="zh-CN" dirty="0"/>
              <a:t>]/10;</a:t>
            </a:r>
          </a:p>
          <a:p>
            <a:r>
              <a:rPr lang="en-US" altLang="zh-CN" dirty="0"/>
              <a:t>		c[</a:t>
            </a:r>
            <a:r>
              <a:rPr lang="en-US" altLang="zh-CN" dirty="0" err="1"/>
              <a:t>i</a:t>
            </a:r>
            <a:r>
              <a:rPr lang="en-US" altLang="zh-CN" dirty="0"/>
              <a:t>] %= 10;</a:t>
            </a:r>
          </a:p>
          <a:p>
            <a:r>
              <a:rPr lang="en-US" altLang="zh-CN" dirty="0"/>
              <a:t>	}</a:t>
            </a:r>
          </a:p>
          <a:p>
            <a:r>
              <a:rPr lang="en-US" altLang="zh-CN" dirty="0"/>
              <a:t>	c[</a:t>
            </a:r>
            <a:r>
              <a:rPr lang="en-US" altLang="zh-CN" dirty="0" err="1"/>
              <a:t>i</a:t>
            </a:r>
            <a:r>
              <a:rPr lang="en-US" altLang="zh-CN" dirty="0"/>
              <a:t>] = x;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lc</a:t>
            </a:r>
            <a:r>
              <a:rPr lang="en-US" altLang="zh-CN" dirty="0"/>
              <a:t> = </a:t>
            </a:r>
            <a:r>
              <a:rPr lang="en-US" altLang="zh-CN" dirty="0" err="1"/>
              <a:t>i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	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D914DE4-4807-4212-8A5F-580D7A2B1D2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73240" y="981000"/>
              <a:ext cx="6403320" cy="54468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D914DE4-4807-4212-8A5F-580D7A2B1D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63880" y="971640"/>
                <a:ext cx="6422040" cy="54655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20CC200A-C0AC-433C-8869-A570AC2ED8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79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154"/>
    </mc:Choice>
    <mc:Fallback>
      <p:transition spd="slow" advTm="1591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04E6D5B3-A828-4264-A69D-AC43471DA8F8}"/>
              </a:ext>
            </a:extLst>
          </p:cNvPr>
          <p:cNvSpPr/>
          <p:nvPr/>
        </p:nvSpPr>
        <p:spPr>
          <a:xfrm>
            <a:off x="208002" y="205859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/>
              <a:t>代码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6758AAE-623A-4FF7-AA82-E5CA135BDF5C}"/>
              </a:ext>
            </a:extLst>
          </p:cNvPr>
          <p:cNvSpPr/>
          <p:nvPr/>
        </p:nvSpPr>
        <p:spPr>
          <a:xfrm>
            <a:off x="1704976" y="559802"/>
            <a:ext cx="606742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	while(c[</a:t>
            </a:r>
            <a:r>
              <a:rPr lang="en-US" altLang="zh-CN" dirty="0" err="1"/>
              <a:t>lc</a:t>
            </a:r>
            <a:r>
              <a:rPr lang="en-US" altLang="zh-CN" dirty="0"/>
              <a:t>] == 0 &amp;&amp; </a:t>
            </a:r>
            <a:r>
              <a:rPr lang="en-US" altLang="zh-CN" dirty="0" err="1"/>
              <a:t>lc</a:t>
            </a:r>
            <a:r>
              <a:rPr lang="en-US" altLang="zh-CN" dirty="0"/>
              <a:t> &gt; 1) //</a:t>
            </a:r>
            <a:r>
              <a:rPr lang="zh-CN" altLang="en-US" dirty="0"/>
              <a:t>去掉多余的</a:t>
            </a:r>
            <a:r>
              <a:rPr lang="en-US" altLang="zh-CN" dirty="0"/>
              <a:t>0</a:t>
            </a:r>
          </a:p>
          <a:p>
            <a:r>
              <a:rPr lang="en-US" altLang="zh-CN" dirty="0"/>
              <a:t>		</a:t>
            </a:r>
            <a:r>
              <a:rPr lang="en-US" altLang="zh-CN" dirty="0" err="1"/>
              <a:t>lc</a:t>
            </a:r>
            <a:r>
              <a:rPr lang="en-US" altLang="zh-CN" dirty="0"/>
              <a:t>--;</a:t>
            </a:r>
          </a:p>
          <a:p>
            <a:r>
              <a:rPr lang="en-US" altLang="zh-CN" dirty="0"/>
              <a:t>	for(int </a:t>
            </a:r>
            <a:r>
              <a:rPr lang="en-US" altLang="zh-CN" dirty="0" err="1"/>
              <a:t>i</a:t>
            </a:r>
            <a:r>
              <a:rPr lang="en-US" altLang="zh-CN" dirty="0"/>
              <a:t> = </a:t>
            </a:r>
            <a:r>
              <a:rPr lang="en-US" altLang="zh-CN" dirty="0" err="1"/>
              <a:t>lc</a:t>
            </a:r>
            <a:r>
              <a:rPr lang="en-US" altLang="zh-CN" dirty="0"/>
              <a:t>; </a:t>
            </a:r>
            <a:r>
              <a:rPr lang="en-US" altLang="zh-CN" dirty="0" err="1"/>
              <a:t>i</a:t>
            </a:r>
            <a:r>
              <a:rPr lang="en-US" altLang="zh-CN" dirty="0"/>
              <a:t> &gt;= 1; </a:t>
            </a:r>
            <a:r>
              <a:rPr lang="en-US" altLang="zh-CN" dirty="0" err="1"/>
              <a:t>i</a:t>
            </a:r>
            <a:r>
              <a:rPr lang="en-US" altLang="zh-CN" dirty="0"/>
              <a:t>--) //</a:t>
            </a:r>
            <a:r>
              <a:rPr lang="zh-CN" altLang="en-US" dirty="0"/>
              <a:t>逆序输出</a:t>
            </a:r>
            <a:endParaRPr lang="en-US" altLang="zh-CN" dirty="0"/>
          </a:p>
          <a:p>
            <a:r>
              <a:rPr lang="en-US" altLang="zh-CN" dirty="0"/>
              <a:t>		</a:t>
            </a:r>
            <a:r>
              <a:rPr lang="en-US" altLang="zh-CN" dirty="0" err="1"/>
              <a:t>cout</a:t>
            </a:r>
            <a:r>
              <a:rPr lang="en-US" altLang="zh-CN" dirty="0"/>
              <a:t>&lt;&lt;c[</a:t>
            </a:r>
            <a:r>
              <a:rPr lang="en-US" altLang="zh-CN" dirty="0" err="1"/>
              <a:t>i</a:t>
            </a:r>
            <a:r>
              <a:rPr lang="en-US" altLang="zh-CN" dirty="0"/>
              <a:t>];</a:t>
            </a:r>
          </a:p>
          <a:p>
            <a:r>
              <a:rPr lang="en-US" altLang="zh-CN" dirty="0"/>
              <a:t>	return 0;</a:t>
            </a:r>
          </a:p>
          <a:p>
            <a:r>
              <a:rPr lang="en-US" altLang="zh-CN" dirty="0"/>
              <a:t>}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E4F2237-DE5A-4171-ABBE-F0AB94D2379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96440" y="478440"/>
              <a:ext cx="4561560" cy="11408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E4F2237-DE5A-4171-ABBE-F0AB94D237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87080" y="469080"/>
                <a:ext cx="4580280" cy="11595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43C7E7B9-B548-4DFB-8DB3-282E364342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042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374"/>
    </mc:Choice>
    <mc:Fallback>
      <p:transition spd="slow" advTm="48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6CB09F-1B9B-4217-9346-A485517B9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高精度减法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D21C81-8B21-43F6-A0C9-E43C61965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求两个不超过</a:t>
            </a:r>
            <a:r>
              <a:rPr lang="en-US" altLang="zh-CN" dirty="0"/>
              <a:t>200</a:t>
            </a:r>
            <a:r>
              <a:rPr lang="zh-CN" altLang="zh-CN" dirty="0"/>
              <a:t>位的大整数的差</a:t>
            </a:r>
            <a:endParaRPr lang="zh-CN" altLang="en-US" dirty="0"/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06A0DD8D-76FD-4472-A190-BECD3F0B6B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44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109"/>
    </mc:Choice>
    <mc:Fallback>
      <p:transition spd="slow" advTm="321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2401</Words>
  <Application>Microsoft Office PowerPoint</Application>
  <PresentationFormat>宽屏</PresentationFormat>
  <Paragraphs>323</Paragraphs>
  <Slides>34</Slides>
  <Notes>0</Notes>
  <HiddenSlides>0</HiddenSlides>
  <MMClips>34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8" baseType="lpstr">
      <vt:lpstr>等线</vt:lpstr>
      <vt:lpstr>等线 Light</vt:lpstr>
      <vt:lpstr>Arial</vt:lpstr>
      <vt:lpstr>Office 主题​​</vt:lpstr>
      <vt:lpstr>Lab 5部分习题讲解</vt:lpstr>
      <vt:lpstr>二分查找</vt:lpstr>
      <vt:lpstr>PowerPoint 演示文稿</vt:lpstr>
      <vt:lpstr>PowerPoint 演示文稿</vt:lpstr>
      <vt:lpstr>高精度加法</vt:lpstr>
      <vt:lpstr>PowerPoint 演示文稿</vt:lpstr>
      <vt:lpstr>PowerPoint 演示文稿</vt:lpstr>
      <vt:lpstr>PowerPoint 演示文稿</vt:lpstr>
      <vt:lpstr>高精度减法</vt:lpstr>
      <vt:lpstr>PowerPoint 演示文稿</vt:lpstr>
      <vt:lpstr>PowerPoint 演示文稿</vt:lpstr>
      <vt:lpstr>PowerPoint 演示文稿</vt:lpstr>
      <vt:lpstr>PowerPoint 演示文稿</vt:lpstr>
      <vt:lpstr>高精度2的N次方</vt:lpstr>
      <vt:lpstr>PowerPoint 演示文稿</vt:lpstr>
      <vt:lpstr>PowerPoint 演示文稿</vt:lpstr>
      <vt:lpstr>高精度N的阶乘</vt:lpstr>
      <vt:lpstr>PowerPoint 演示文稿</vt:lpstr>
      <vt:lpstr>PowerPoint 演示文稿</vt:lpstr>
      <vt:lpstr>PowerPoint 演示文稿</vt:lpstr>
      <vt:lpstr>去掉字符串多余空格</vt:lpstr>
      <vt:lpstr>PowerPoint 演示文稿</vt:lpstr>
      <vt:lpstr>PowerPoint 演示文稿</vt:lpstr>
      <vt:lpstr>PowerPoint 演示文稿</vt:lpstr>
      <vt:lpstr>统计字符串中单词个数</vt:lpstr>
      <vt:lpstr>PowerPoint 演示文稿</vt:lpstr>
      <vt:lpstr>PowerPoint 演示文稿</vt:lpstr>
      <vt:lpstr>字符串中最长单词长度</vt:lpstr>
      <vt:lpstr>PowerPoint 演示文稿</vt:lpstr>
      <vt:lpstr>PowerPoint 演示文稿</vt:lpstr>
      <vt:lpstr>字符串中的单词反转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5部分习题讲解</dc:title>
  <dc:creator>liyusen</dc:creator>
  <cp:lastModifiedBy>liyusen</cp:lastModifiedBy>
  <cp:revision>89</cp:revision>
  <dcterms:created xsi:type="dcterms:W3CDTF">2021-11-08T07:34:03Z</dcterms:created>
  <dcterms:modified xsi:type="dcterms:W3CDTF">2021-11-08T11:10:50Z</dcterms:modified>
</cp:coreProperties>
</file>